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462" r:id="rId2"/>
    <p:sldId id="502" r:id="rId3"/>
    <p:sldId id="503" r:id="rId4"/>
    <p:sldId id="504" r:id="rId5"/>
    <p:sldId id="500" r:id="rId6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000"/>
    <a:srgbClr val="6600FF"/>
    <a:srgbClr val="CDD056"/>
    <a:srgbClr val="281DBB"/>
    <a:srgbClr val="FF7C8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1" autoAdjust="0"/>
    <p:restoredTop sz="94763" autoAdjust="0"/>
  </p:normalViewPr>
  <p:slideViewPr>
    <p:cSldViewPr snapToGrid="0">
      <p:cViewPr>
        <p:scale>
          <a:sx n="75" d="100"/>
          <a:sy n="75" d="100"/>
        </p:scale>
        <p:origin x="-1050" y="-31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683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626D0950-D507-4FD1-9BF8-A002F1F2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67CED1B-B55B-412E-9324-53B080AFE4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2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5081588"/>
            <a:ext cx="9145588" cy="1776412"/>
            <a:chOff x="1" y="3248"/>
            <a:chExt cx="6241" cy="111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1" y="4350"/>
              <a:ext cx="6241" cy="17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1" y="4333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" y="4317"/>
              <a:ext cx="6241" cy="33"/>
            </a:xfrm>
            <a:prstGeom prst="rect">
              <a:avLst/>
            </a:prstGeom>
            <a:solidFill>
              <a:srgbClr val="57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" y="4300"/>
              <a:ext cx="6241" cy="33"/>
            </a:xfrm>
            <a:prstGeom prst="rect">
              <a:avLst/>
            </a:prstGeom>
            <a:solidFill>
              <a:srgbClr val="59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" y="4283"/>
              <a:ext cx="6241" cy="34"/>
            </a:xfrm>
            <a:prstGeom prst="rect">
              <a:avLst/>
            </a:prstGeom>
            <a:solidFill>
              <a:srgbClr val="5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1" y="4266"/>
              <a:ext cx="6241" cy="34"/>
            </a:xfrm>
            <a:prstGeom prst="rect">
              <a:avLst/>
            </a:prstGeom>
            <a:solidFill>
              <a:srgbClr val="5C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" y="4249"/>
              <a:ext cx="6241" cy="34"/>
            </a:xfrm>
            <a:prstGeom prst="rect">
              <a:avLst/>
            </a:prstGeom>
            <a:solidFill>
              <a:srgbClr val="5E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1" y="4233"/>
              <a:ext cx="6241" cy="33"/>
            </a:xfrm>
            <a:prstGeom prst="rect">
              <a:avLst/>
            </a:prstGeom>
            <a:solidFill>
              <a:srgbClr val="61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1" y="4216"/>
              <a:ext cx="6241" cy="33"/>
            </a:xfrm>
            <a:prstGeom prst="rect">
              <a:avLst/>
            </a:prstGeom>
            <a:solidFill>
              <a:srgbClr val="63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" y="4199"/>
              <a:ext cx="6241" cy="34"/>
            </a:xfrm>
            <a:prstGeom prst="rect">
              <a:avLst/>
            </a:prstGeom>
            <a:solidFill>
              <a:srgbClr val="64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1" y="4182"/>
              <a:ext cx="6241" cy="34"/>
            </a:xfrm>
            <a:prstGeom prst="rect">
              <a:avLst/>
            </a:prstGeom>
            <a:solidFill>
              <a:srgbClr val="66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1" y="4157"/>
              <a:ext cx="6241" cy="42"/>
            </a:xfrm>
            <a:prstGeom prst="rect">
              <a:avLst/>
            </a:prstGeom>
            <a:solidFill>
              <a:srgbClr val="67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1" y="4140"/>
              <a:ext cx="6241" cy="42"/>
            </a:xfrm>
            <a:prstGeom prst="rect">
              <a:avLst/>
            </a:prstGeom>
            <a:solidFill>
              <a:srgbClr val="69A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1" y="4123"/>
              <a:ext cx="6241" cy="34"/>
            </a:xfrm>
            <a:prstGeom prst="rect">
              <a:avLst/>
            </a:prstGeom>
            <a:solidFill>
              <a:srgbClr val="6EB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1" y="4107"/>
              <a:ext cx="6241" cy="33"/>
            </a:xfrm>
            <a:prstGeom prst="rect">
              <a:avLst/>
            </a:prstGeom>
            <a:solidFill>
              <a:srgbClr val="70B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1" y="4090"/>
              <a:ext cx="6241" cy="33"/>
            </a:xfrm>
            <a:prstGeom prst="rect">
              <a:avLst/>
            </a:prstGeom>
            <a:solidFill>
              <a:srgbClr val="73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1" y="4073"/>
              <a:ext cx="6241" cy="34"/>
            </a:xfrm>
            <a:prstGeom prst="rect">
              <a:avLst/>
            </a:prstGeom>
            <a:solidFill>
              <a:srgbClr val="76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1" y="4056"/>
              <a:ext cx="6241" cy="34"/>
            </a:xfrm>
            <a:prstGeom prst="rect">
              <a:avLst/>
            </a:prstGeom>
            <a:solidFill>
              <a:srgbClr val="77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1" y="4039"/>
              <a:ext cx="6241" cy="34"/>
            </a:xfrm>
            <a:prstGeom prst="rect">
              <a:avLst/>
            </a:prstGeom>
            <a:solidFill>
              <a:srgbClr val="79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1" y="4022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1" y="4006"/>
              <a:ext cx="6241" cy="33"/>
            </a:xfrm>
            <a:prstGeom prst="rect">
              <a:avLst/>
            </a:prstGeom>
            <a:solidFill>
              <a:srgbClr val="7F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1" y="3989"/>
              <a:ext cx="6241" cy="33"/>
            </a:xfrm>
            <a:prstGeom prst="rect">
              <a:avLst/>
            </a:prstGeom>
            <a:solidFill>
              <a:srgbClr val="81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1" y="3972"/>
              <a:ext cx="6241" cy="34"/>
            </a:xfrm>
            <a:prstGeom prst="rect">
              <a:avLst/>
            </a:prstGeom>
            <a:solidFill>
              <a:srgbClr val="82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1" y="3955"/>
              <a:ext cx="6241" cy="34"/>
            </a:xfrm>
            <a:prstGeom prst="rect">
              <a:avLst/>
            </a:prstGeom>
            <a:solidFill>
              <a:srgbClr val="84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1" y="3938"/>
              <a:ext cx="6241" cy="34"/>
            </a:xfrm>
            <a:prstGeom prst="rect">
              <a:avLst/>
            </a:prstGeom>
            <a:solidFill>
              <a:srgbClr val="86B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1" y="3922"/>
              <a:ext cx="6241" cy="33"/>
            </a:xfrm>
            <a:prstGeom prst="rect">
              <a:avLst/>
            </a:prstGeom>
            <a:solidFill>
              <a:srgbClr val="89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1" y="3905"/>
              <a:ext cx="6241" cy="33"/>
            </a:xfrm>
            <a:prstGeom prst="rect">
              <a:avLst/>
            </a:prstGeom>
            <a:solidFill>
              <a:srgbClr val="8B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1" y="3888"/>
              <a:ext cx="6241" cy="34"/>
            </a:xfrm>
            <a:prstGeom prst="rect">
              <a:avLst/>
            </a:prstGeom>
            <a:solidFill>
              <a:srgbClr val="8D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1" y="3871"/>
              <a:ext cx="6241" cy="34"/>
            </a:xfrm>
            <a:prstGeom prst="rect">
              <a:avLst/>
            </a:prstGeom>
            <a:solidFill>
              <a:srgbClr val="8E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1" y="3854"/>
              <a:ext cx="6241" cy="34"/>
            </a:xfrm>
            <a:prstGeom prst="rect">
              <a:avLst/>
            </a:prstGeom>
            <a:solidFill>
              <a:srgbClr val="90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1" y="3838"/>
              <a:ext cx="6241" cy="33"/>
            </a:xfrm>
            <a:prstGeom prst="rect">
              <a:avLst/>
            </a:prstGeom>
            <a:solidFill>
              <a:srgbClr val="92C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1" y="3821"/>
              <a:ext cx="6241" cy="33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1" y="3796"/>
              <a:ext cx="6241" cy="42"/>
            </a:xfrm>
            <a:prstGeom prst="rect">
              <a:avLst/>
            </a:prstGeom>
            <a:solidFill>
              <a:srgbClr val="9A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1" y="3779"/>
              <a:ext cx="6241" cy="42"/>
            </a:xfrm>
            <a:prstGeom prst="rect">
              <a:avLst/>
            </a:prstGeom>
            <a:solidFill>
              <a:srgbClr val="9DC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1" y="3762"/>
              <a:ext cx="6241" cy="34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1" y="3745"/>
              <a:ext cx="6241" cy="34"/>
            </a:xfrm>
            <a:prstGeom prst="rect">
              <a:avLst/>
            </a:prstGeom>
            <a:solidFill>
              <a:srgbClr val="A1C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1" y="3728"/>
              <a:ext cx="6241" cy="34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1" y="3712"/>
              <a:ext cx="6241" cy="33"/>
            </a:xfrm>
            <a:prstGeom prst="rect">
              <a:avLst/>
            </a:prstGeom>
            <a:solidFill>
              <a:srgbClr val="A8C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1" y="3695"/>
              <a:ext cx="6241" cy="33"/>
            </a:xfrm>
            <a:prstGeom prst="rect">
              <a:avLst/>
            </a:prstGeom>
            <a:solidFill>
              <a:srgbClr val="ABD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1" y="3678"/>
              <a:ext cx="6241" cy="34"/>
            </a:xfrm>
            <a:prstGeom prst="rect">
              <a:avLst/>
            </a:prstGeom>
            <a:solidFill>
              <a:srgbClr val="AD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1" y="3661"/>
              <a:ext cx="6241" cy="34"/>
            </a:xfrm>
            <a:prstGeom prst="rect">
              <a:avLst/>
            </a:prstGeom>
            <a:solidFill>
              <a:srgbClr val="AE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1" y="3644"/>
              <a:ext cx="6241" cy="34"/>
            </a:xfrm>
            <a:prstGeom prst="rect">
              <a:avLst/>
            </a:prstGeom>
            <a:solidFill>
              <a:srgbClr val="B1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1" y="3628"/>
              <a:ext cx="6241" cy="33"/>
            </a:xfrm>
            <a:prstGeom prst="rect">
              <a:avLst/>
            </a:prstGeom>
            <a:solidFill>
              <a:srgbClr val="B5D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1" y="3611"/>
              <a:ext cx="6241" cy="33"/>
            </a:xfrm>
            <a:prstGeom prst="rect">
              <a:avLst/>
            </a:prstGeom>
            <a:solidFill>
              <a:srgbClr val="B7D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1" y="3594"/>
              <a:ext cx="6241" cy="34"/>
            </a:xfrm>
            <a:prstGeom prst="rect">
              <a:avLst/>
            </a:prstGeom>
            <a:solidFill>
              <a:srgbClr val="B9D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1" y="3577"/>
              <a:ext cx="6241" cy="34"/>
            </a:xfrm>
            <a:prstGeom prst="rect">
              <a:avLst/>
            </a:prstGeom>
            <a:solidFill>
              <a:srgbClr val="BCD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1" y="3560"/>
              <a:ext cx="6241" cy="34"/>
            </a:xfrm>
            <a:prstGeom prst="rect">
              <a:avLst/>
            </a:prstGeom>
            <a:solidFill>
              <a:srgbClr val="BC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1" y="3544"/>
              <a:ext cx="6241" cy="33"/>
            </a:xfrm>
            <a:prstGeom prst="rect">
              <a:avLst/>
            </a:prstGeom>
            <a:solidFill>
              <a:srgbClr val="BF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1" y="3527"/>
              <a:ext cx="6241" cy="33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1" y="3510"/>
              <a:ext cx="6241" cy="34"/>
            </a:xfrm>
            <a:prstGeom prst="rect">
              <a:avLst/>
            </a:prstGeom>
            <a:solidFill>
              <a:srgbClr val="C7E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1" y="3493"/>
              <a:ext cx="6241" cy="34"/>
            </a:xfrm>
            <a:prstGeom prst="rect">
              <a:avLst/>
            </a:prstGeom>
            <a:solidFill>
              <a:srgbClr val="CBE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1" y="3476"/>
              <a:ext cx="6241" cy="34"/>
            </a:xfrm>
            <a:prstGeom prst="rect">
              <a:avLst/>
            </a:prstGeom>
            <a:solidFill>
              <a:srgbClr val="CDE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1" y="3460"/>
              <a:ext cx="6241" cy="33"/>
            </a:xfrm>
            <a:prstGeom prst="rect">
              <a:avLst/>
            </a:prstGeom>
            <a:solidFill>
              <a:srgbClr val="D1E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1" y="3434"/>
              <a:ext cx="6241" cy="42"/>
            </a:xfrm>
            <a:prstGeom prst="rect">
              <a:avLst/>
            </a:prstGeom>
            <a:solidFill>
              <a:srgbClr val="D5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1" y="3418"/>
              <a:ext cx="6241" cy="42"/>
            </a:xfrm>
            <a:prstGeom prst="rect">
              <a:avLst/>
            </a:prstGeom>
            <a:solidFill>
              <a:srgbClr val="DA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1" y="3399"/>
              <a:ext cx="6241" cy="35"/>
            </a:xfrm>
            <a:prstGeom prst="rect">
              <a:avLst/>
            </a:prstGeom>
            <a:solidFill>
              <a:srgbClr val="DE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1" y="3383"/>
              <a:ext cx="6241" cy="35"/>
            </a:xfrm>
            <a:prstGeom prst="rect">
              <a:avLst/>
            </a:prstGeom>
            <a:solidFill>
              <a:srgbClr val="E1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1" y="3366"/>
              <a:ext cx="6241" cy="33"/>
            </a:xfrm>
            <a:prstGeom prst="rect">
              <a:avLst/>
            </a:prstGeom>
            <a:solidFill>
              <a:srgbClr val="E3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1" y="3349"/>
              <a:ext cx="6241" cy="34"/>
            </a:xfrm>
            <a:prstGeom prst="rect">
              <a:avLst/>
            </a:prstGeom>
            <a:solidFill>
              <a:srgbClr val="E6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1" y="3332"/>
              <a:ext cx="6241" cy="34"/>
            </a:xfrm>
            <a:prstGeom prst="rect">
              <a:avLst/>
            </a:prstGeom>
            <a:solidFill>
              <a:srgbClr val="E9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1" y="3315"/>
              <a:ext cx="6241" cy="34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1" y="3298"/>
              <a:ext cx="6241" cy="34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1" y="3282"/>
              <a:ext cx="6241" cy="33"/>
            </a:xfrm>
            <a:prstGeom prst="rect">
              <a:avLst/>
            </a:prstGeom>
            <a:solidFill>
              <a:srgbClr val="F5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1" y="3265"/>
              <a:ext cx="6241" cy="33"/>
            </a:xfrm>
            <a:prstGeom prst="rect">
              <a:avLst/>
            </a:prstGeom>
            <a:solidFill>
              <a:srgbClr val="F6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1" y="3248"/>
              <a:ext cx="6241" cy="34"/>
            </a:xfrm>
            <a:prstGeom prst="rect">
              <a:avLst/>
            </a:prstGeom>
            <a:solidFill>
              <a:srgbClr val="F9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1588" y="0"/>
            <a:ext cx="9145587" cy="1720850"/>
            <a:chOff x="1" y="-54"/>
            <a:chExt cx="6241" cy="1084"/>
          </a:xfrm>
        </p:grpSpPr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1" y="996"/>
              <a:ext cx="6241" cy="34"/>
            </a:xfrm>
            <a:prstGeom prst="rect">
              <a:avLst/>
            </a:prstGeom>
            <a:solidFill>
              <a:srgbClr val="FA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1" y="979"/>
              <a:ext cx="6241" cy="34"/>
            </a:xfrm>
            <a:prstGeom prst="rect">
              <a:avLst/>
            </a:prstGeom>
            <a:solidFill>
              <a:srgbClr val="F8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1" y="963"/>
              <a:ext cx="6241" cy="33"/>
            </a:xfrm>
            <a:prstGeom prst="rect">
              <a:avLst/>
            </a:prstGeom>
            <a:solidFill>
              <a:srgbClr val="F6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1" y="946"/>
              <a:ext cx="6241" cy="33"/>
            </a:xfrm>
            <a:prstGeom prst="rect">
              <a:avLst/>
            </a:prstGeom>
            <a:solidFill>
              <a:srgbClr val="F3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1" y="929"/>
              <a:ext cx="6241" cy="34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1" y="912"/>
              <a:ext cx="6241" cy="34"/>
            </a:xfrm>
            <a:prstGeom prst="rect">
              <a:avLst/>
            </a:prstGeom>
            <a:solidFill>
              <a:srgbClr val="EB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1" y="895"/>
              <a:ext cx="6241" cy="34"/>
            </a:xfrm>
            <a:prstGeom prst="rect">
              <a:avLst/>
            </a:prstGeom>
            <a:solidFill>
              <a:srgbClr val="E8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1" y="870"/>
              <a:ext cx="6241" cy="42"/>
            </a:xfrm>
            <a:prstGeom prst="rect">
              <a:avLst/>
            </a:prstGeom>
            <a:solidFill>
              <a:srgbClr val="E4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1" y="853"/>
              <a:ext cx="6241" cy="42"/>
            </a:xfrm>
            <a:prstGeom prst="rect">
              <a:avLst/>
            </a:prstGeom>
            <a:solidFill>
              <a:srgbClr val="E3E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1" y="837"/>
              <a:ext cx="6241" cy="33"/>
            </a:xfrm>
            <a:prstGeom prst="rect">
              <a:avLst/>
            </a:prstGeom>
            <a:solidFill>
              <a:srgbClr val="DF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1" y="820"/>
              <a:ext cx="6241" cy="33"/>
            </a:xfrm>
            <a:prstGeom prst="rect">
              <a:avLst/>
            </a:prstGeom>
            <a:solidFill>
              <a:srgbClr val="DAE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1" y="803"/>
              <a:ext cx="6241" cy="34"/>
            </a:xfrm>
            <a:prstGeom prst="rect">
              <a:avLst/>
            </a:prstGeom>
            <a:solidFill>
              <a:srgbClr val="D6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1" y="786"/>
              <a:ext cx="6241" cy="34"/>
            </a:xfrm>
            <a:prstGeom prst="rect">
              <a:avLst/>
            </a:prstGeom>
            <a:solidFill>
              <a:srgbClr val="D3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1" y="769"/>
              <a:ext cx="6241" cy="34"/>
            </a:xfrm>
            <a:prstGeom prst="rect">
              <a:avLst/>
            </a:prstGeom>
            <a:solidFill>
              <a:srgbClr val="CFE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1" y="753"/>
              <a:ext cx="6241" cy="33"/>
            </a:xfrm>
            <a:prstGeom prst="rect">
              <a:avLst/>
            </a:prstGeom>
            <a:solidFill>
              <a:srgbClr val="CDE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1" y="736"/>
              <a:ext cx="6241" cy="33"/>
            </a:xfrm>
            <a:prstGeom prst="rect">
              <a:avLst/>
            </a:prstGeom>
            <a:solidFill>
              <a:srgbClr val="C9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1" y="719"/>
              <a:ext cx="6241" cy="34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1" y="702"/>
              <a:ext cx="6241" cy="34"/>
            </a:xfrm>
            <a:prstGeom prst="rect">
              <a:avLst/>
            </a:prstGeom>
            <a:solidFill>
              <a:srgbClr val="C0D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1" y="685"/>
              <a:ext cx="6241" cy="34"/>
            </a:xfrm>
            <a:prstGeom prst="rect">
              <a:avLst/>
            </a:prstGeom>
            <a:solidFill>
              <a:srgbClr val="BDD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1" y="669"/>
              <a:ext cx="6241" cy="33"/>
            </a:xfrm>
            <a:prstGeom prst="rect">
              <a:avLst/>
            </a:prstGeom>
            <a:solidFill>
              <a:srgbClr val="BC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1" y="652"/>
              <a:ext cx="6241" cy="33"/>
            </a:xfrm>
            <a:prstGeom prst="rect">
              <a:avLst/>
            </a:prstGeom>
            <a:solidFill>
              <a:srgbClr val="BA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1" y="635"/>
              <a:ext cx="6241" cy="34"/>
            </a:xfrm>
            <a:prstGeom prst="rect">
              <a:avLst/>
            </a:prstGeom>
            <a:solidFill>
              <a:srgbClr val="B8D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1" y="618"/>
              <a:ext cx="6241" cy="34"/>
            </a:xfrm>
            <a:prstGeom prst="rect">
              <a:avLst/>
            </a:prstGeom>
            <a:solidFill>
              <a:srgbClr val="B4D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1" y="601"/>
              <a:ext cx="6241" cy="34"/>
            </a:xfrm>
            <a:prstGeom prst="rect">
              <a:avLst/>
            </a:prstGeom>
            <a:solidFill>
              <a:srgbClr val="B2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1" y="585"/>
              <a:ext cx="6241" cy="33"/>
            </a:xfrm>
            <a:prstGeom prst="rect">
              <a:avLst/>
            </a:prstGeom>
            <a:solidFill>
              <a:srgbClr val="AF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1" y="568"/>
              <a:ext cx="6241" cy="33"/>
            </a:xfrm>
            <a:prstGeom prst="rect">
              <a:avLst/>
            </a:prstGeom>
            <a:solidFill>
              <a:srgbClr val="AED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1" y="551"/>
              <a:ext cx="6241" cy="34"/>
            </a:xfrm>
            <a:prstGeom prst="rect">
              <a:avLst/>
            </a:prstGeom>
            <a:solidFill>
              <a:srgbClr val="ACD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1" y="534"/>
              <a:ext cx="6241" cy="34"/>
            </a:xfrm>
            <a:prstGeom prst="rect">
              <a:avLst/>
            </a:prstGeom>
            <a:solidFill>
              <a:srgbClr val="A9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1" y="509"/>
              <a:ext cx="6241" cy="42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1" y="492"/>
              <a:ext cx="6241" cy="42"/>
            </a:xfrm>
            <a:prstGeom prst="rect">
              <a:avLst/>
            </a:prstGeom>
            <a:solidFill>
              <a:srgbClr val="A2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1" y="475"/>
              <a:ext cx="6241" cy="34"/>
            </a:xfrm>
            <a:prstGeom prst="rect">
              <a:avLst/>
            </a:prstGeom>
            <a:solidFill>
              <a:srgbClr val="9FC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1" y="459"/>
              <a:ext cx="6241" cy="33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1" y="442"/>
              <a:ext cx="6241" cy="33"/>
            </a:xfrm>
            <a:prstGeom prst="rect">
              <a:avLst/>
            </a:prstGeom>
            <a:solidFill>
              <a:srgbClr val="9B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1" y="425"/>
              <a:ext cx="6241" cy="34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1" y="408"/>
              <a:ext cx="6241" cy="34"/>
            </a:xfrm>
            <a:prstGeom prst="rect">
              <a:avLst/>
            </a:prstGeom>
            <a:solidFill>
              <a:srgbClr val="94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1" y="391"/>
              <a:ext cx="6241" cy="34"/>
            </a:xfrm>
            <a:prstGeom prst="rect">
              <a:avLst/>
            </a:prstGeom>
            <a:solidFill>
              <a:srgbClr val="90C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1" y="375"/>
              <a:ext cx="6241" cy="33"/>
            </a:xfrm>
            <a:prstGeom prst="rect">
              <a:avLst/>
            </a:prstGeom>
            <a:solidFill>
              <a:srgbClr val="8F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1" y="358"/>
              <a:ext cx="6241" cy="33"/>
            </a:xfrm>
            <a:prstGeom prst="rect">
              <a:avLst/>
            </a:prstGeom>
            <a:solidFill>
              <a:srgbClr val="8E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1" y="341"/>
              <a:ext cx="6241" cy="34"/>
            </a:xfrm>
            <a:prstGeom prst="rect">
              <a:avLst/>
            </a:prstGeom>
            <a:solidFill>
              <a:srgbClr val="8CC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1" y="324"/>
              <a:ext cx="6241" cy="34"/>
            </a:xfrm>
            <a:prstGeom prst="rect">
              <a:avLst/>
            </a:prstGeom>
            <a:solidFill>
              <a:srgbClr val="89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1" y="307"/>
              <a:ext cx="6241" cy="34"/>
            </a:xfrm>
            <a:prstGeom prst="rect">
              <a:avLst/>
            </a:prstGeom>
            <a:solidFill>
              <a:srgbClr val="87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1" y="290"/>
              <a:ext cx="6241" cy="34"/>
            </a:xfrm>
            <a:prstGeom prst="rect">
              <a:avLst/>
            </a:prstGeom>
            <a:solidFill>
              <a:srgbClr val="85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1" y="274"/>
              <a:ext cx="6241" cy="33"/>
            </a:xfrm>
            <a:prstGeom prst="rect">
              <a:avLst/>
            </a:prstGeom>
            <a:solidFill>
              <a:srgbClr val="83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1" y="257"/>
              <a:ext cx="6241" cy="33"/>
            </a:xfrm>
            <a:prstGeom prst="rect">
              <a:avLst/>
            </a:prstGeom>
            <a:solidFill>
              <a:srgbClr val="82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1" y="240"/>
              <a:ext cx="6241" cy="34"/>
            </a:xfrm>
            <a:prstGeom prst="rect">
              <a:avLst/>
            </a:prstGeom>
            <a:solidFill>
              <a:srgbClr val="80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1" y="223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1" y="206"/>
              <a:ext cx="6241" cy="34"/>
            </a:xfrm>
            <a:prstGeom prst="rect">
              <a:avLst/>
            </a:prstGeom>
            <a:solidFill>
              <a:srgbClr val="7AB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1" y="190"/>
              <a:ext cx="6241" cy="33"/>
            </a:xfrm>
            <a:prstGeom prst="rect">
              <a:avLst/>
            </a:prstGeom>
            <a:solidFill>
              <a:srgbClr val="77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1" y="173"/>
              <a:ext cx="6241" cy="33"/>
            </a:xfrm>
            <a:prstGeom prst="rect">
              <a:avLst/>
            </a:prstGeom>
            <a:solidFill>
              <a:srgbClr val="77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1" y="148"/>
              <a:ext cx="6241" cy="42"/>
            </a:xfrm>
            <a:prstGeom prst="rect">
              <a:avLst/>
            </a:prstGeom>
            <a:solidFill>
              <a:srgbClr val="74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1" y="131"/>
              <a:ext cx="6241" cy="42"/>
            </a:xfrm>
            <a:prstGeom prst="rect">
              <a:avLst/>
            </a:prstGeom>
            <a:solidFill>
              <a:srgbClr val="71B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1" y="114"/>
              <a:ext cx="6241" cy="34"/>
            </a:xfrm>
            <a:prstGeom prst="rect">
              <a:avLst/>
            </a:prstGeom>
            <a:solidFill>
              <a:srgbClr val="6D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1" y="97"/>
              <a:ext cx="6241" cy="34"/>
            </a:xfrm>
            <a:prstGeom prst="rect">
              <a:avLst/>
            </a:prstGeom>
            <a:solidFill>
              <a:srgbClr val="6AA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1" y="80"/>
              <a:ext cx="6241" cy="34"/>
            </a:xfrm>
            <a:prstGeom prst="rect">
              <a:avLst/>
            </a:prstGeom>
            <a:solidFill>
              <a:srgbClr val="68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1" y="64"/>
              <a:ext cx="6241" cy="33"/>
            </a:xfrm>
            <a:prstGeom prst="rect">
              <a:avLst/>
            </a:prstGeom>
            <a:solidFill>
              <a:srgbClr val="6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1" y="47"/>
              <a:ext cx="6241" cy="33"/>
            </a:xfrm>
            <a:prstGeom prst="rect">
              <a:avLst/>
            </a:prstGeom>
            <a:solidFill>
              <a:srgbClr val="64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1" y="30"/>
              <a:ext cx="6241" cy="34"/>
            </a:xfrm>
            <a:prstGeom prst="rect">
              <a:avLst/>
            </a:prstGeom>
            <a:solidFill>
              <a:srgbClr val="63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1" y="13"/>
              <a:ext cx="6241" cy="34"/>
            </a:xfrm>
            <a:prstGeom prst="rect">
              <a:avLst/>
            </a:prstGeom>
            <a:solidFill>
              <a:srgbClr val="60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1" y="-4"/>
              <a:ext cx="6241" cy="34"/>
            </a:xfrm>
            <a:prstGeom prst="rect">
              <a:avLst/>
            </a:prstGeom>
            <a:solidFill>
              <a:srgbClr val="5E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1" y="-20"/>
              <a:ext cx="6241" cy="33"/>
            </a:xfrm>
            <a:prstGeom prst="rect">
              <a:avLst/>
            </a:prstGeom>
            <a:solidFill>
              <a:srgbClr val="5C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1" y="-37"/>
              <a:ext cx="6241" cy="33"/>
            </a:xfrm>
            <a:prstGeom prst="rect">
              <a:avLst/>
            </a:prstGeom>
            <a:solidFill>
              <a:srgbClr val="5B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1" y="-54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Text Box 137"/>
          <p:cNvSpPr txBox="1">
            <a:spLocks noChangeArrowheads="1"/>
          </p:cNvSpPr>
          <p:nvPr/>
        </p:nvSpPr>
        <p:spPr bwMode="auto">
          <a:xfrm>
            <a:off x="1778000" y="1562100"/>
            <a:ext cx="5586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smtClean="0"/>
              <a:t>International Atomic Energy Agency</a:t>
            </a:r>
          </a:p>
        </p:txBody>
      </p:sp>
      <p:pic>
        <p:nvPicPr>
          <p:cNvPr id="134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8300"/>
            <a:ext cx="1284287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70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258763" y="2101850"/>
            <a:ext cx="8621712" cy="25987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9701" name="Rectangle 133"/>
          <p:cNvSpPr>
            <a:spLocks noGrp="1" noChangeArrowheads="1"/>
          </p:cNvSpPr>
          <p:nvPr>
            <p:ph type="subTitle" idx="1"/>
          </p:nvPr>
        </p:nvSpPr>
        <p:spPr>
          <a:xfrm>
            <a:off x="257175" y="4854575"/>
            <a:ext cx="8624888" cy="15208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35" name="Rectangle 13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9688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" name="Rectangle 13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9688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137" name="Rectangle 13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89688"/>
            <a:ext cx="19050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581493-9EFF-427C-BB54-9D8A85AF2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239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7FFF-089C-481B-8F06-DDE9B21B8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89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0"/>
            <a:ext cx="2151063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288" y="0"/>
            <a:ext cx="6300787" cy="618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444B-1A43-418D-829E-BBD7F6F1DE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463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8288" y="0"/>
            <a:ext cx="8604250" cy="618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3D19-ABE3-414A-8C01-D2C9CF8D7D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963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8584-C87C-48C2-AC99-BE347F9A3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067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17129-844A-482F-B7E3-7719E447CE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235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288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D806-5F3F-4CDE-BF6B-0DFC6DDD5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850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9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6E30-1532-46B9-9ACF-09438AC573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911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394E-5388-4D07-831C-5B5B1D7C0D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43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4F59-6EA2-478B-8239-CB316F7CD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02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F9A2-2CD4-46F4-BF02-B060A0AE0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87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403C-3523-4373-8649-339CEB271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30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124575"/>
            <a:ext cx="9145588" cy="733425"/>
            <a:chOff x="1" y="3905"/>
            <a:chExt cx="6241" cy="462"/>
          </a:xfrm>
        </p:grpSpPr>
        <p:sp>
          <p:nvSpPr>
            <p:cNvPr id="1077" name="Rectangle 3"/>
            <p:cNvSpPr>
              <a:spLocks noChangeArrowheads="1"/>
            </p:cNvSpPr>
            <p:nvPr userDrawn="1"/>
          </p:nvSpPr>
          <p:spPr bwMode="auto">
            <a:xfrm>
              <a:off x="1" y="4350"/>
              <a:ext cx="6241" cy="17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Rectangle 4"/>
            <p:cNvSpPr>
              <a:spLocks noChangeArrowheads="1"/>
            </p:cNvSpPr>
            <p:nvPr userDrawn="1"/>
          </p:nvSpPr>
          <p:spPr bwMode="auto">
            <a:xfrm>
              <a:off x="1" y="4333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Rectangle 5"/>
            <p:cNvSpPr>
              <a:spLocks noChangeArrowheads="1"/>
            </p:cNvSpPr>
            <p:nvPr userDrawn="1"/>
          </p:nvSpPr>
          <p:spPr bwMode="auto">
            <a:xfrm>
              <a:off x="1" y="4317"/>
              <a:ext cx="6241" cy="33"/>
            </a:xfrm>
            <a:prstGeom prst="rect">
              <a:avLst/>
            </a:prstGeom>
            <a:solidFill>
              <a:srgbClr val="5A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Rectangle 6"/>
            <p:cNvSpPr>
              <a:spLocks noChangeArrowheads="1"/>
            </p:cNvSpPr>
            <p:nvPr userDrawn="1"/>
          </p:nvSpPr>
          <p:spPr bwMode="auto">
            <a:xfrm>
              <a:off x="1" y="4300"/>
              <a:ext cx="6241" cy="33"/>
            </a:xfrm>
            <a:prstGeom prst="rect">
              <a:avLst/>
            </a:prstGeom>
            <a:solidFill>
              <a:srgbClr val="5E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Rectangle 7"/>
            <p:cNvSpPr>
              <a:spLocks noChangeArrowheads="1"/>
            </p:cNvSpPr>
            <p:nvPr userDrawn="1"/>
          </p:nvSpPr>
          <p:spPr bwMode="auto">
            <a:xfrm>
              <a:off x="1" y="4283"/>
              <a:ext cx="6241" cy="34"/>
            </a:xfrm>
            <a:prstGeom prst="rect">
              <a:avLst/>
            </a:prstGeom>
            <a:solidFill>
              <a:srgbClr val="62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Rectangle 8"/>
            <p:cNvSpPr>
              <a:spLocks noChangeArrowheads="1"/>
            </p:cNvSpPr>
            <p:nvPr userDrawn="1"/>
          </p:nvSpPr>
          <p:spPr bwMode="auto">
            <a:xfrm>
              <a:off x="1" y="4266"/>
              <a:ext cx="6241" cy="34"/>
            </a:xfrm>
            <a:prstGeom prst="rect">
              <a:avLst/>
            </a:prstGeom>
            <a:solidFill>
              <a:srgbClr val="66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Rectangle 9"/>
            <p:cNvSpPr>
              <a:spLocks noChangeArrowheads="1"/>
            </p:cNvSpPr>
            <p:nvPr userDrawn="1"/>
          </p:nvSpPr>
          <p:spPr bwMode="auto">
            <a:xfrm>
              <a:off x="1" y="4249"/>
              <a:ext cx="6241" cy="34"/>
            </a:xfrm>
            <a:prstGeom prst="rect">
              <a:avLst/>
            </a:prstGeom>
            <a:solidFill>
              <a:srgbClr val="6B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Rectangle 10"/>
            <p:cNvSpPr>
              <a:spLocks noChangeArrowheads="1"/>
            </p:cNvSpPr>
            <p:nvPr userDrawn="1"/>
          </p:nvSpPr>
          <p:spPr bwMode="auto">
            <a:xfrm>
              <a:off x="1" y="4233"/>
              <a:ext cx="6241" cy="33"/>
            </a:xfrm>
            <a:prstGeom prst="rect">
              <a:avLst/>
            </a:prstGeom>
            <a:solidFill>
              <a:srgbClr val="75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Rectangle 11"/>
            <p:cNvSpPr>
              <a:spLocks noChangeArrowheads="1"/>
            </p:cNvSpPr>
            <p:nvPr userDrawn="1"/>
          </p:nvSpPr>
          <p:spPr bwMode="auto">
            <a:xfrm>
              <a:off x="1" y="4216"/>
              <a:ext cx="6241" cy="33"/>
            </a:xfrm>
            <a:prstGeom prst="rect">
              <a:avLst/>
            </a:prstGeom>
            <a:solidFill>
              <a:srgbClr val="7CB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Rectangle 12"/>
            <p:cNvSpPr>
              <a:spLocks noChangeArrowheads="1"/>
            </p:cNvSpPr>
            <p:nvPr userDrawn="1"/>
          </p:nvSpPr>
          <p:spPr bwMode="auto">
            <a:xfrm>
              <a:off x="1" y="4199"/>
              <a:ext cx="6241" cy="34"/>
            </a:xfrm>
            <a:prstGeom prst="rect">
              <a:avLst/>
            </a:prstGeom>
            <a:solidFill>
              <a:srgbClr val="80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Rectangle 13"/>
            <p:cNvSpPr>
              <a:spLocks noChangeArrowheads="1"/>
            </p:cNvSpPr>
            <p:nvPr userDrawn="1"/>
          </p:nvSpPr>
          <p:spPr bwMode="auto">
            <a:xfrm>
              <a:off x="1" y="4182"/>
              <a:ext cx="6241" cy="34"/>
            </a:xfrm>
            <a:prstGeom prst="rect">
              <a:avLst/>
            </a:prstGeom>
            <a:solidFill>
              <a:srgbClr val="84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Rectangle 14"/>
            <p:cNvSpPr>
              <a:spLocks noChangeArrowheads="1"/>
            </p:cNvSpPr>
            <p:nvPr userDrawn="1"/>
          </p:nvSpPr>
          <p:spPr bwMode="auto">
            <a:xfrm>
              <a:off x="1" y="4157"/>
              <a:ext cx="6241" cy="42"/>
            </a:xfrm>
            <a:prstGeom prst="rect">
              <a:avLst/>
            </a:prstGeom>
            <a:solidFill>
              <a:srgbClr val="88B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Rectangle 15"/>
            <p:cNvSpPr>
              <a:spLocks noChangeArrowheads="1"/>
            </p:cNvSpPr>
            <p:nvPr userDrawn="1"/>
          </p:nvSpPr>
          <p:spPr bwMode="auto">
            <a:xfrm>
              <a:off x="1" y="4140"/>
              <a:ext cx="6241" cy="42"/>
            </a:xfrm>
            <a:prstGeom prst="rect">
              <a:avLst/>
            </a:prstGeom>
            <a:solidFill>
              <a:srgbClr val="8D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Rectangle 16"/>
            <p:cNvSpPr>
              <a:spLocks noChangeArrowheads="1"/>
            </p:cNvSpPr>
            <p:nvPr userDrawn="1"/>
          </p:nvSpPr>
          <p:spPr bwMode="auto">
            <a:xfrm>
              <a:off x="1" y="4123"/>
              <a:ext cx="6241" cy="34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Rectangle 17"/>
            <p:cNvSpPr>
              <a:spLocks noChangeArrowheads="1"/>
            </p:cNvSpPr>
            <p:nvPr userDrawn="1"/>
          </p:nvSpPr>
          <p:spPr bwMode="auto">
            <a:xfrm>
              <a:off x="1" y="4107"/>
              <a:ext cx="6241" cy="33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Rectangle 18"/>
            <p:cNvSpPr>
              <a:spLocks noChangeArrowheads="1"/>
            </p:cNvSpPr>
            <p:nvPr userDrawn="1"/>
          </p:nvSpPr>
          <p:spPr bwMode="auto">
            <a:xfrm>
              <a:off x="1" y="4090"/>
              <a:ext cx="6241" cy="33"/>
            </a:xfrm>
            <a:prstGeom prst="rect">
              <a:avLst/>
            </a:prstGeom>
            <a:solidFill>
              <a:srgbClr val="A4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Rectangle 19"/>
            <p:cNvSpPr>
              <a:spLocks noChangeArrowheads="1"/>
            </p:cNvSpPr>
            <p:nvPr userDrawn="1"/>
          </p:nvSpPr>
          <p:spPr bwMode="auto">
            <a:xfrm>
              <a:off x="1" y="4073"/>
              <a:ext cx="6241" cy="34"/>
            </a:xfrm>
            <a:prstGeom prst="rect">
              <a:avLst/>
            </a:prstGeom>
            <a:solidFill>
              <a:srgbClr val="A9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Rectangle 20"/>
            <p:cNvSpPr>
              <a:spLocks noChangeArrowheads="1"/>
            </p:cNvSpPr>
            <p:nvPr userDrawn="1"/>
          </p:nvSpPr>
          <p:spPr bwMode="auto">
            <a:xfrm>
              <a:off x="1" y="4056"/>
              <a:ext cx="6241" cy="34"/>
            </a:xfrm>
            <a:prstGeom prst="rect">
              <a:avLst/>
            </a:prstGeom>
            <a:solidFill>
              <a:srgbClr val="AE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Rectangle 21"/>
            <p:cNvSpPr>
              <a:spLocks noChangeArrowheads="1"/>
            </p:cNvSpPr>
            <p:nvPr userDrawn="1"/>
          </p:nvSpPr>
          <p:spPr bwMode="auto">
            <a:xfrm>
              <a:off x="1" y="4039"/>
              <a:ext cx="6241" cy="34"/>
            </a:xfrm>
            <a:prstGeom prst="rect">
              <a:avLst/>
            </a:prstGeom>
            <a:solidFill>
              <a:srgbClr val="B5D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Rectangle 22"/>
            <p:cNvSpPr>
              <a:spLocks noChangeArrowheads="1"/>
            </p:cNvSpPr>
            <p:nvPr userDrawn="1"/>
          </p:nvSpPr>
          <p:spPr bwMode="auto">
            <a:xfrm>
              <a:off x="1" y="4022"/>
              <a:ext cx="6241" cy="34"/>
            </a:xfrm>
            <a:prstGeom prst="rect">
              <a:avLst/>
            </a:prstGeom>
            <a:solidFill>
              <a:srgbClr val="BE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Rectangle 23"/>
            <p:cNvSpPr>
              <a:spLocks noChangeArrowheads="1"/>
            </p:cNvSpPr>
            <p:nvPr userDrawn="1"/>
          </p:nvSpPr>
          <p:spPr bwMode="auto">
            <a:xfrm>
              <a:off x="1" y="4006"/>
              <a:ext cx="6241" cy="33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Rectangle 24"/>
            <p:cNvSpPr>
              <a:spLocks noChangeArrowheads="1"/>
            </p:cNvSpPr>
            <p:nvPr userDrawn="1"/>
          </p:nvSpPr>
          <p:spPr bwMode="auto">
            <a:xfrm>
              <a:off x="1" y="3989"/>
              <a:ext cx="6241" cy="33"/>
            </a:xfrm>
            <a:prstGeom prst="rect">
              <a:avLst/>
            </a:prstGeom>
            <a:solidFill>
              <a:srgbClr val="CD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Rectangle 25"/>
            <p:cNvSpPr>
              <a:spLocks noChangeArrowheads="1"/>
            </p:cNvSpPr>
            <p:nvPr userDrawn="1"/>
          </p:nvSpPr>
          <p:spPr bwMode="auto">
            <a:xfrm>
              <a:off x="1" y="3972"/>
              <a:ext cx="6241" cy="34"/>
            </a:xfrm>
            <a:prstGeom prst="rect">
              <a:avLst/>
            </a:prstGeom>
            <a:solidFill>
              <a:srgbClr val="D5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Rectangle 26"/>
            <p:cNvSpPr>
              <a:spLocks noChangeArrowheads="1"/>
            </p:cNvSpPr>
            <p:nvPr userDrawn="1"/>
          </p:nvSpPr>
          <p:spPr bwMode="auto">
            <a:xfrm>
              <a:off x="1" y="3955"/>
              <a:ext cx="6241" cy="34"/>
            </a:xfrm>
            <a:prstGeom prst="rect">
              <a:avLst/>
            </a:prstGeom>
            <a:solidFill>
              <a:srgbClr val="DC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Rectangle 27"/>
            <p:cNvSpPr>
              <a:spLocks noChangeArrowheads="1"/>
            </p:cNvSpPr>
            <p:nvPr userDrawn="1"/>
          </p:nvSpPr>
          <p:spPr bwMode="auto">
            <a:xfrm>
              <a:off x="1" y="3938"/>
              <a:ext cx="6241" cy="34"/>
            </a:xfrm>
            <a:prstGeom prst="rect">
              <a:avLst/>
            </a:prstGeom>
            <a:solidFill>
              <a:srgbClr val="E3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Rectangle 28"/>
            <p:cNvSpPr>
              <a:spLocks noChangeArrowheads="1"/>
            </p:cNvSpPr>
            <p:nvPr userDrawn="1"/>
          </p:nvSpPr>
          <p:spPr bwMode="auto">
            <a:xfrm>
              <a:off x="1" y="3922"/>
              <a:ext cx="6241" cy="33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Rectangle 29"/>
            <p:cNvSpPr>
              <a:spLocks noChangeArrowheads="1"/>
            </p:cNvSpPr>
            <p:nvPr userDrawn="1"/>
          </p:nvSpPr>
          <p:spPr bwMode="auto">
            <a:xfrm>
              <a:off x="1" y="3905"/>
              <a:ext cx="6241" cy="33"/>
            </a:xfrm>
            <a:prstGeom prst="rect">
              <a:avLst/>
            </a:prstGeom>
            <a:solidFill>
              <a:srgbClr val="F8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30"/>
          <p:cNvGrpSpPr>
            <a:grpSpLocks/>
          </p:cNvGrpSpPr>
          <p:nvPr/>
        </p:nvGrpSpPr>
        <p:grpSpPr bwMode="auto">
          <a:xfrm>
            <a:off x="0" y="0"/>
            <a:ext cx="9145588" cy="681038"/>
            <a:chOff x="1" y="-54"/>
            <a:chExt cx="6241" cy="429"/>
          </a:xfrm>
        </p:grpSpPr>
        <p:sp>
          <p:nvSpPr>
            <p:cNvPr id="1053" name="Rectangle 31"/>
            <p:cNvSpPr>
              <a:spLocks noChangeArrowheads="1"/>
            </p:cNvSpPr>
            <p:nvPr userDrawn="1"/>
          </p:nvSpPr>
          <p:spPr bwMode="auto">
            <a:xfrm>
              <a:off x="1" y="341"/>
              <a:ext cx="6241" cy="34"/>
            </a:xfrm>
            <a:prstGeom prst="rect">
              <a:avLst/>
            </a:prstGeom>
            <a:solidFill>
              <a:srgbClr val="F9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Rectangle 32"/>
            <p:cNvSpPr>
              <a:spLocks noChangeArrowheads="1"/>
            </p:cNvSpPr>
            <p:nvPr userDrawn="1"/>
          </p:nvSpPr>
          <p:spPr bwMode="auto">
            <a:xfrm>
              <a:off x="1" y="324"/>
              <a:ext cx="6241" cy="34"/>
            </a:xfrm>
            <a:prstGeom prst="rect">
              <a:avLst/>
            </a:prstGeom>
            <a:solidFill>
              <a:srgbClr val="ED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Rectangle 33"/>
            <p:cNvSpPr>
              <a:spLocks noChangeArrowheads="1"/>
            </p:cNvSpPr>
            <p:nvPr userDrawn="1"/>
          </p:nvSpPr>
          <p:spPr bwMode="auto">
            <a:xfrm>
              <a:off x="1" y="307"/>
              <a:ext cx="6241" cy="34"/>
            </a:xfrm>
            <a:prstGeom prst="rect">
              <a:avLst/>
            </a:prstGeom>
            <a:solidFill>
              <a:srgbClr val="E4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Rectangle 34"/>
            <p:cNvSpPr>
              <a:spLocks noChangeArrowheads="1"/>
            </p:cNvSpPr>
            <p:nvPr userDrawn="1"/>
          </p:nvSpPr>
          <p:spPr bwMode="auto">
            <a:xfrm>
              <a:off x="1" y="290"/>
              <a:ext cx="6241" cy="34"/>
            </a:xfrm>
            <a:prstGeom prst="rect">
              <a:avLst/>
            </a:prstGeom>
            <a:solidFill>
              <a:srgbClr val="DE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Rectangle 35"/>
            <p:cNvSpPr>
              <a:spLocks noChangeArrowheads="1"/>
            </p:cNvSpPr>
            <p:nvPr userDrawn="1"/>
          </p:nvSpPr>
          <p:spPr bwMode="auto">
            <a:xfrm>
              <a:off x="1" y="274"/>
              <a:ext cx="6241" cy="33"/>
            </a:xfrm>
            <a:prstGeom prst="rect">
              <a:avLst/>
            </a:prstGeom>
            <a:solidFill>
              <a:srgbClr val="D6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Rectangle 36"/>
            <p:cNvSpPr>
              <a:spLocks noChangeArrowheads="1"/>
            </p:cNvSpPr>
            <p:nvPr userDrawn="1"/>
          </p:nvSpPr>
          <p:spPr bwMode="auto">
            <a:xfrm>
              <a:off x="1" y="257"/>
              <a:ext cx="6241" cy="33"/>
            </a:xfrm>
            <a:prstGeom prst="rect">
              <a:avLst/>
            </a:prstGeom>
            <a:solidFill>
              <a:srgbClr val="CF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Rectangle 37"/>
            <p:cNvSpPr>
              <a:spLocks noChangeArrowheads="1"/>
            </p:cNvSpPr>
            <p:nvPr userDrawn="1"/>
          </p:nvSpPr>
          <p:spPr bwMode="auto">
            <a:xfrm>
              <a:off x="1" y="240"/>
              <a:ext cx="6241" cy="34"/>
            </a:xfrm>
            <a:prstGeom prst="rect">
              <a:avLst/>
            </a:pr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Rectangle 38"/>
            <p:cNvSpPr>
              <a:spLocks noChangeArrowheads="1"/>
            </p:cNvSpPr>
            <p:nvPr userDrawn="1"/>
          </p:nvSpPr>
          <p:spPr bwMode="auto">
            <a:xfrm>
              <a:off x="1" y="223"/>
              <a:ext cx="6241" cy="34"/>
            </a:xfrm>
            <a:prstGeom prst="rect">
              <a:avLst/>
            </a:prstGeom>
            <a:solidFill>
              <a:srgbClr val="BA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Rectangle 39"/>
            <p:cNvSpPr>
              <a:spLocks noChangeArrowheads="1"/>
            </p:cNvSpPr>
            <p:nvPr userDrawn="1"/>
          </p:nvSpPr>
          <p:spPr bwMode="auto">
            <a:xfrm>
              <a:off x="1" y="206"/>
              <a:ext cx="6241" cy="34"/>
            </a:xfrm>
            <a:prstGeom prst="rect">
              <a:avLst/>
            </a:prstGeom>
            <a:solidFill>
              <a:srgbClr val="B5D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Rectangle 40"/>
            <p:cNvSpPr>
              <a:spLocks noChangeArrowheads="1"/>
            </p:cNvSpPr>
            <p:nvPr userDrawn="1"/>
          </p:nvSpPr>
          <p:spPr bwMode="auto">
            <a:xfrm>
              <a:off x="1" y="190"/>
              <a:ext cx="6241" cy="33"/>
            </a:xfrm>
            <a:prstGeom prst="rect">
              <a:avLst/>
            </a:prstGeom>
            <a:solidFill>
              <a:srgbClr val="AF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Rectangle 41"/>
            <p:cNvSpPr>
              <a:spLocks noChangeArrowheads="1"/>
            </p:cNvSpPr>
            <p:nvPr userDrawn="1"/>
          </p:nvSpPr>
          <p:spPr bwMode="auto">
            <a:xfrm>
              <a:off x="1" y="173"/>
              <a:ext cx="6241" cy="33"/>
            </a:xfrm>
            <a:prstGeom prst="rect">
              <a:avLst/>
            </a:prstGeom>
            <a:solidFill>
              <a:srgbClr val="AA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Rectangle 42"/>
            <p:cNvSpPr>
              <a:spLocks noChangeArrowheads="1"/>
            </p:cNvSpPr>
            <p:nvPr userDrawn="1"/>
          </p:nvSpPr>
          <p:spPr bwMode="auto">
            <a:xfrm>
              <a:off x="1" y="148"/>
              <a:ext cx="6241" cy="42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Rectangle 43"/>
            <p:cNvSpPr>
              <a:spLocks noChangeArrowheads="1"/>
            </p:cNvSpPr>
            <p:nvPr userDrawn="1"/>
          </p:nvSpPr>
          <p:spPr bwMode="auto">
            <a:xfrm>
              <a:off x="1" y="131"/>
              <a:ext cx="6241" cy="42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Rectangle 44"/>
            <p:cNvSpPr>
              <a:spLocks noChangeArrowheads="1"/>
            </p:cNvSpPr>
            <p:nvPr userDrawn="1"/>
          </p:nvSpPr>
          <p:spPr bwMode="auto">
            <a:xfrm>
              <a:off x="1" y="114"/>
              <a:ext cx="6241" cy="34"/>
            </a:xfrm>
            <a:prstGeom prst="rect">
              <a:avLst/>
            </a:prstGeom>
            <a:solidFill>
              <a:srgbClr val="92C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Rectangle 45"/>
            <p:cNvSpPr>
              <a:spLocks noChangeArrowheads="1"/>
            </p:cNvSpPr>
            <p:nvPr userDrawn="1"/>
          </p:nvSpPr>
          <p:spPr bwMode="auto">
            <a:xfrm>
              <a:off x="1" y="97"/>
              <a:ext cx="6241" cy="34"/>
            </a:xfrm>
            <a:prstGeom prst="rect">
              <a:avLst/>
            </a:prstGeom>
            <a:solidFill>
              <a:srgbClr val="8E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Rectangle 46"/>
            <p:cNvSpPr>
              <a:spLocks noChangeArrowheads="1"/>
            </p:cNvSpPr>
            <p:nvPr userDrawn="1"/>
          </p:nvSpPr>
          <p:spPr bwMode="auto">
            <a:xfrm>
              <a:off x="1" y="80"/>
              <a:ext cx="6241" cy="34"/>
            </a:xfrm>
            <a:prstGeom prst="rect">
              <a:avLst/>
            </a:prstGeom>
            <a:solidFill>
              <a:srgbClr val="89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Rectangle 47"/>
            <p:cNvSpPr>
              <a:spLocks noChangeArrowheads="1"/>
            </p:cNvSpPr>
            <p:nvPr userDrawn="1"/>
          </p:nvSpPr>
          <p:spPr bwMode="auto">
            <a:xfrm>
              <a:off x="1" y="64"/>
              <a:ext cx="6241" cy="33"/>
            </a:xfrm>
            <a:prstGeom prst="rect">
              <a:avLst/>
            </a:prstGeom>
            <a:solidFill>
              <a:srgbClr val="85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Rectangle 48"/>
            <p:cNvSpPr>
              <a:spLocks noChangeArrowheads="1"/>
            </p:cNvSpPr>
            <p:nvPr userDrawn="1"/>
          </p:nvSpPr>
          <p:spPr bwMode="auto">
            <a:xfrm>
              <a:off x="1" y="47"/>
              <a:ext cx="6241" cy="33"/>
            </a:xfrm>
            <a:prstGeom prst="rect">
              <a:avLst/>
            </a:prstGeom>
            <a:solidFill>
              <a:srgbClr val="81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Rectangle 49"/>
            <p:cNvSpPr>
              <a:spLocks noChangeArrowheads="1"/>
            </p:cNvSpPr>
            <p:nvPr userDrawn="1"/>
          </p:nvSpPr>
          <p:spPr bwMode="auto">
            <a:xfrm>
              <a:off x="1" y="30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Rectangle 50"/>
            <p:cNvSpPr>
              <a:spLocks noChangeArrowheads="1"/>
            </p:cNvSpPr>
            <p:nvPr userDrawn="1"/>
          </p:nvSpPr>
          <p:spPr bwMode="auto">
            <a:xfrm>
              <a:off x="1" y="13"/>
              <a:ext cx="6241" cy="34"/>
            </a:xfrm>
            <a:prstGeom prst="rect">
              <a:avLst/>
            </a:prstGeom>
            <a:solidFill>
              <a:srgbClr val="71B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Rectangle 51"/>
            <p:cNvSpPr>
              <a:spLocks noChangeArrowheads="1"/>
            </p:cNvSpPr>
            <p:nvPr userDrawn="1"/>
          </p:nvSpPr>
          <p:spPr bwMode="auto">
            <a:xfrm>
              <a:off x="1" y="-4"/>
              <a:ext cx="6241" cy="34"/>
            </a:xfrm>
            <a:prstGeom prst="rect">
              <a:avLst/>
            </a:prstGeom>
            <a:solidFill>
              <a:srgbClr val="6C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Rectangle 52"/>
            <p:cNvSpPr>
              <a:spLocks noChangeArrowheads="1"/>
            </p:cNvSpPr>
            <p:nvPr userDrawn="1"/>
          </p:nvSpPr>
          <p:spPr bwMode="auto">
            <a:xfrm>
              <a:off x="1" y="-20"/>
              <a:ext cx="6241" cy="33"/>
            </a:xfrm>
            <a:prstGeom prst="rect">
              <a:avLst/>
            </a:prstGeom>
            <a:solidFill>
              <a:srgbClr val="6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Rectangle 53"/>
            <p:cNvSpPr>
              <a:spLocks noChangeArrowheads="1"/>
            </p:cNvSpPr>
            <p:nvPr userDrawn="1"/>
          </p:nvSpPr>
          <p:spPr bwMode="auto">
            <a:xfrm>
              <a:off x="1" y="-37"/>
              <a:ext cx="6241" cy="33"/>
            </a:xfrm>
            <a:prstGeom prst="rect">
              <a:avLst/>
            </a:prstGeom>
            <a:solidFill>
              <a:srgbClr val="62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Rectangle 54"/>
            <p:cNvSpPr>
              <a:spLocks noChangeArrowheads="1"/>
            </p:cNvSpPr>
            <p:nvPr userDrawn="1"/>
          </p:nvSpPr>
          <p:spPr bwMode="auto">
            <a:xfrm>
              <a:off x="1" y="-54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Rectangle 55"/>
          <p:cNvSpPr>
            <a:spLocks noChangeArrowheads="1"/>
          </p:cNvSpPr>
          <p:nvPr/>
        </p:nvSpPr>
        <p:spPr bwMode="auto">
          <a:xfrm>
            <a:off x="1588" y="-58738"/>
            <a:ext cx="9145587" cy="1588"/>
          </a:xfrm>
          <a:prstGeom prst="rect">
            <a:avLst/>
          </a:prstGeom>
          <a:solidFill>
            <a:srgbClr val="55A5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00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0"/>
            <a:ext cx="8604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412875"/>
            <a:ext cx="860425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8602" name="Rectangle 5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1775" y="631825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603" name="Rectangle 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18250"/>
            <a:ext cx="235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sp>
        <p:nvSpPr>
          <p:cNvPr id="108604" name="Rectangle 6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3388" y="6318250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D1C98704-6B80-4914-BEAC-527075E748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4" name="Group 61"/>
          <p:cNvGrpSpPr>
            <a:grpSpLocks/>
          </p:cNvGrpSpPr>
          <p:nvPr/>
        </p:nvGrpSpPr>
        <p:grpSpPr bwMode="auto">
          <a:xfrm>
            <a:off x="8334375" y="6272213"/>
            <a:ext cx="517525" cy="449262"/>
            <a:chOff x="1117" y="623"/>
            <a:chExt cx="3540" cy="3072"/>
          </a:xfrm>
        </p:grpSpPr>
        <p:sp>
          <p:nvSpPr>
            <p:cNvPr id="1036" name="Freeform 62"/>
            <p:cNvSpPr>
              <a:spLocks/>
            </p:cNvSpPr>
            <p:nvPr userDrawn="1"/>
          </p:nvSpPr>
          <p:spPr bwMode="auto">
            <a:xfrm>
              <a:off x="1597" y="839"/>
              <a:ext cx="348" cy="294"/>
            </a:xfrm>
            <a:custGeom>
              <a:avLst/>
              <a:gdLst>
                <a:gd name="T0" fmla="*/ 7344 w 58"/>
                <a:gd name="T1" fmla="*/ 3672 h 49"/>
                <a:gd name="T2" fmla="*/ 0 w 58"/>
                <a:gd name="T3" fmla="*/ 10584 h 49"/>
                <a:gd name="T4" fmla="*/ 10152 w 58"/>
                <a:gd name="T5" fmla="*/ 0 h 49"/>
                <a:gd name="T6" fmla="*/ 10368 w 58"/>
                <a:gd name="T7" fmla="*/ 0 h 49"/>
                <a:gd name="T8" fmla="*/ 7344 w 58"/>
                <a:gd name="T9" fmla="*/ 367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49">
                  <a:moveTo>
                    <a:pt x="34" y="17"/>
                  </a:moveTo>
                  <a:cubicBezTo>
                    <a:pt x="22" y="27"/>
                    <a:pt x="11" y="38"/>
                    <a:pt x="0" y="49"/>
                  </a:cubicBezTo>
                  <a:cubicBezTo>
                    <a:pt x="1" y="27"/>
                    <a:pt x="31" y="0"/>
                    <a:pt x="47" y="0"/>
                  </a:cubicBezTo>
                  <a:lnTo>
                    <a:pt x="48" y="0"/>
                  </a:lnTo>
                  <a:cubicBezTo>
                    <a:pt x="58" y="0"/>
                    <a:pt x="40" y="12"/>
                    <a:pt x="34" y="1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63"/>
            <p:cNvSpPr>
              <a:spLocks/>
            </p:cNvSpPr>
            <p:nvPr userDrawn="1"/>
          </p:nvSpPr>
          <p:spPr bwMode="auto">
            <a:xfrm>
              <a:off x="1399" y="929"/>
              <a:ext cx="402" cy="534"/>
            </a:xfrm>
            <a:custGeom>
              <a:avLst/>
              <a:gdLst>
                <a:gd name="T0" fmla="*/ 3024 w 67"/>
                <a:gd name="T1" fmla="*/ 4104 h 89"/>
                <a:gd name="T2" fmla="*/ 6696 w 67"/>
                <a:gd name="T3" fmla="*/ 0 h 89"/>
                <a:gd name="T4" fmla="*/ 4752 w 67"/>
                <a:gd name="T5" fmla="*/ 6696 h 89"/>
                <a:gd name="T6" fmla="*/ 2592 w 67"/>
                <a:gd name="T7" fmla="*/ 15552 h 89"/>
                <a:gd name="T8" fmla="*/ 4968 w 67"/>
                <a:gd name="T9" fmla="*/ 12528 h 89"/>
                <a:gd name="T10" fmla="*/ 11664 w 67"/>
                <a:gd name="T11" fmla="*/ 7560 h 89"/>
                <a:gd name="T12" fmla="*/ 14472 w 67"/>
                <a:gd name="T13" fmla="*/ 5832 h 89"/>
                <a:gd name="T14" fmla="*/ 6912 w 67"/>
                <a:gd name="T15" fmla="*/ 14688 h 89"/>
                <a:gd name="T16" fmla="*/ 3240 w 67"/>
                <a:gd name="T17" fmla="*/ 17280 h 89"/>
                <a:gd name="T18" fmla="*/ 864 w 67"/>
                <a:gd name="T19" fmla="*/ 19224 h 89"/>
                <a:gd name="T20" fmla="*/ 1944 w 67"/>
                <a:gd name="T21" fmla="*/ 6264 h 89"/>
                <a:gd name="T22" fmla="*/ 3024 w 67"/>
                <a:gd name="T23" fmla="*/ 4104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" h="89">
                  <a:moveTo>
                    <a:pt x="14" y="19"/>
                  </a:moveTo>
                  <a:cubicBezTo>
                    <a:pt x="17" y="14"/>
                    <a:pt x="25" y="0"/>
                    <a:pt x="31" y="0"/>
                  </a:cubicBezTo>
                  <a:cubicBezTo>
                    <a:pt x="27" y="8"/>
                    <a:pt x="26" y="22"/>
                    <a:pt x="22" y="31"/>
                  </a:cubicBezTo>
                  <a:cubicBezTo>
                    <a:pt x="18" y="43"/>
                    <a:pt x="18" y="51"/>
                    <a:pt x="12" y="72"/>
                  </a:cubicBezTo>
                  <a:cubicBezTo>
                    <a:pt x="20" y="64"/>
                    <a:pt x="18" y="63"/>
                    <a:pt x="23" y="58"/>
                  </a:cubicBezTo>
                  <a:cubicBezTo>
                    <a:pt x="34" y="46"/>
                    <a:pt x="44" y="42"/>
                    <a:pt x="54" y="35"/>
                  </a:cubicBezTo>
                  <a:cubicBezTo>
                    <a:pt x="56" y="34"/>
                    <a:pt x="65" y="24"/>
                    <a:pt x="67" y="27"/>
                  </a:cubicBezTo>
                  <a:cubicBezTo>
                    <a:pt x="58" y="45"/>
                    <a:pt x="44" y="59"/>
                    <a:pt x="32" y="68"/>
                  </a:cubicBezTo>
                  <a:lnTo>
                    <a:pt x="15" y="80"/>
                  </a:lnTo>
                  <a:cubicBezTo>
                    <a:pt x="9" y="85"/>
                    <a:pt x="10" y="84"/>
                    <a:pt x="4" y="89"/>
                  </a:cubicBezTo>
                  <a:cubicBezTo>
                    <a:pt x="3" y="69"/>
                    <a:pt x="0" y="48"/>
                    <a:pt x="9" y="29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64"/>
            <p:cNvSpPr>
              <a:spLocks/>
            </p:cNvSpPr>
            <p:nvPr userDrawn="1"/>
          </p:nvSpPr>
          <p:spPr bwMode="auto">
            <a:xfrm>
              <a:off x="1237" y="1163"/>
              <a:ext cx="378" cy="732"/>
            </a:xfrm>
            <a:custGeom>
              <a:avLst/>
              <a:gdLst>
                <a:gd name="T0" fmla="*/ 3888 w 63"/>
                <a:gd name="T1" fmla="*/ 7560 h 122"/>
                <a:gd name="T2" fmla="*/ 4104 w 63"/>
                <a:gd name="T3" fmla="*/ 14256 h 122"/>
                <a:gd name="T4" fmla="*/ 3672 w 63"/>
                <a:gd name="T5" fmla="*/ 20952 h 122"/>
                <a:gd name="T6" fmla="*/ 6480 w 63"/>
                <a:gd name="T7" fmla="*/ 14904 h 122"/>
                <a:gd name="T8" fmla="*/ 10584 w 63"/>
                <a:gd name="T9" fmla="*/ 11016 h 122"/>
                <a:gd name="T10" fmla="*/ 13608 w 63"/>
                <a:gd name="T11" fmla="*/ 9288 h 122"/>
                <a:gd name="T12" fmla="*/ 6696 w 63"/>
                <a:gd name="T13" fmla="*/ 20304 h 122"/>
                <a:gd name="T14" fmla="*/ 2808 w 63"/>
                <a:gd name="T15" fmla="*/ 26352 h 122"/>
                <a:gd name="T16" fmla="*/ 864 w 63"/>
                <a:gd name="T17" fmla="*/ 19440 h 122"/>
                <a:gd name="T18" fmla="*/ 648 w 63"/>
                <a:gd name="T19" fmla="*/ 9288 h 122"/>
                <a:gd name="T20" fmla="*/ 3888 w 63"/>
                <a:gd name="T21" fmla="*/ 0 h 122"/>
                <a:gd name="T22" fmla="*/ 3888 w 63"/>
                <a:gd name="T23" fmla="*/ 75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122">
                  <a:moveTo>
                    <a:pt x="18" y="35"/>
                  </a:moveTo>
                  <a:cubicBezTo>
                    <a:pt x="18" y="45"/>
                    <a:pt x="21" y="57"/>
                    <a:pt x="19" y="66"/>
                  </a:cubicBezTo>
                  <a:cubicBezTo>
                    <a:pt x="19" y="74"/>
                    <a:pt x="18" y="89"/>
                    <a:pt x="17" y="97"/>
                  </a:cubicBezTo>
                  <a:cubicBezTo>
                    <a:pt x="21" y="91"/>
                    <a:pt x="26" y="74"/>
                    <a:pt x="30" y="69"/>
                  </a:cubicBezTo>
                  <a:cubicBezTo>
                    <a:pt x="36" y="62"/>
                    <a:pt x="43" y="55"/>
                    <a:pt x="49" y="51"/>
                  </a:cubicBezTo>
                  <a:cubicBezTo>
                    <a:pt x="52" y="49"/>
                    <a:pt x="61" y="40"/>
                    <a:pt x="63" y="43"/>
                  </a:cubicBezTo>
                  <a:cubicBezTo>
                    <a:pt x="54" y="62"/>
                    <a:pt x="43" y="80"/>
                    <a:pt x="31" y="94"/>
                  </a:cubicBezTo>
                  <a:cubicBezTo>
                    <a:pt x="24" y="102"/>
                    <a:pt x="19" y="111"/>
                    <a:pt x="13" y="122"/>
                  </a:cubicBezTo>
                  <a:cubicBezTo>
                    <a:pt x="10" y="117"/>
                    <a:pt x="6" y="99"/>
                    <a:pt x="4" y="90"/>
                  </a:cubicBezTo>
                  <a:cubicBezTo>
                    <a:pt x="2" y="78"/>
                    <a:pt x="0" y="58"/>
                    <a:pt x="3" y="43"/>
                  </a:cubicBezTo>
                  <a:cubicBezTo>
                    <a:pt x="6" y="27"/>
                    <a:pt x="12" y="13"/>
                    <a:pt x="18" y="0"/>
                  </a:cubicBezTo>
                  <a:cubicBezTo>
                    <a:pt x="18" y="10"/>
                    <a:pt x="17" y="28"/>
                    <a:pt x="18" y="3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65"/>
            <p:cNvSpPr>
              <a:spLocks/>
            </p:cNvSpPr>
            <p:nvPr userDrawn="1"/>
          </p:nvSpPr>
          <p:spPr bwMode="auto">
            <a:xfrm>
              <a:off x="1117" y="1577"/>
              <a:ext cx="396" cy="678"/>
            </a:xfrm>
            <a:custGeom>
              <a:avLst/>
              <a:gdLst>
                <a:gd name="T0" fmla="*/ 0 w 66"/>
                <a:gd name="T1" fmla="*/ 5400 h 113"/>
                <a:gd name="T2" fmla="*/ 0 w 66"/>
                <a:gd name="T3" fmla="*/ 3024 h 113"/>
                <a:gd name="T4" fmla="*/ 0 w 66"/>
                <a:gd name="T5" fmla="*/ 2808 h 113"/>
                <a:gd name="T6" fmla="*/ 216 w 66"/>
                <a:gd name="T7" fmla="*/ 0 h 113"/>
                <a:gd name="T8" fmla="*/ 4320 w 66"/>
                <a:gd name="T9" fmla="*/ 9936 h 113"/>
                <a:gd name="T10" fmla="*/ 7776 w 66"/>
                <a:gd name="T11" fmla="*/ 20952 h 113"/>
                <a:gd name="T12" fmla="*/ 7992 w 66"/>
                <a:gd name="T13" fmla="*/ 20304 h 113"/>
                <a:gd name="T14" fmla="*/ 7992 w 66"/>
                <a:gd name="T15" fmla="*/ 18144 h 113"/>
                <a:gd name="T16" fmla="*/ 11448 w 66"/>
                <a:gd name="T17" fmla="*/ 10368 h 113"/>
                <a:gd name="T18" fmla="*/ 14256 w 66"/>
                <a:gd name="T19" fmla="*/ 7128 h 113"/>
                <a:gd name="T20" fmla="*/ 13824 w 66"/>
                <a:gd name="T21" fmla="*/ 11232 h 113"/>
                <a:gd name="T22" fmla="*/ 8640 w 66"/>
                <a:gd name="T23" fmla="*/ 24408 h 113"/>
                <a:gd name="T24" fmla="*/ 2592 w 66"/>
                <a:gd name="T25" fmla="*/ 15552 h 113"/>
                <a:gd name="T26" fmla="*/ 0 w 66"/>
                <a:gd name="T27" fmla="*/ 540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113">
                  <a:moveTo>
                    <a:pt x="0" y="25"/>
                  </a:moveTo>
                  <a:cubicBezTo>
                    <a:pt x="0" y="21"/>
                    <a:pt x="0" y="17"/>
                    <a:pt x="0" y="14"/>
                  </a:cubicBezTo>
                  <a:lnTo>
                    <a:pt x="0" y="13"/>
                  </a:lnTo>
                  <a:cubicBezTo>
                    <a:pt x="0" y="10"/>
                    <a:pt x="1" y="4"/>
                    <a:pt x="1" y="0"/>
                  </a:cubicBezTo>
                  <a:cubicBezTo>
                    <a:pt x="7" y="13"/>
                    <a:pt x="14" y="33"/>
                    <a:pt x="20" y="46"/>
                  </a:cubicBezTo>
                  <a:cubicBezTo>
                    <a:pt x="26" y="60"/>
                    <a:pt x="29" y="84"/>
                    <a:pt x="36" y="97"/>
                  </a:cubicBezTo>
                  <a:cubicBezTo>
                    <a:pt x="36" y="97"/>
                    <a:pt x="37" y="94"/>
                    <a:pt x="37" y="94"/>
                  </a:cubicBezTo>
                  <a:lnTo>
                    <a:pt x="37" y="84"/>
                  </a:lnTo>
                  <a:cubicBezTo>
                    <a:pt x="39" y="69"/>
                    <a:pt x="47" y="55"/>
                    <a:pt x="53" y="48"/>
                  </a:cubicBezTo>
                  <a:cubicBezTo>
                    <a:pt x="56" y="44"/>
                    <a:pt x="62" y="33"/>
                    <a:pt x="66" y="33"/>
                  </a:cubicBezTo>
                  <a:lnTo>
                    <a:pt x="64" y="52"/>
                  </a:lnTo>
                  <a:cubicBezTo>
                    <a:pt x="59" y="75"/>
                    <a:pt x="42" y="89"/>
                    <a:pt x="40" y="113"/>
                  </a:cubicBezTo>
                  <a:cubicBezTo>
                    <a:pt x="31" y="104"/>
                    <a:pt x="19" y="85"/>
                    <a:pt x="12" y="72"/>
                  </a:cubicBezTo>
                  <a:cubicBezTo>
                    <a:pt x="6" y="60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66"/>
            <p:cNvSpPr>
              <a:spLocks/>
            </p:cNvSpPr>
            <p:nvPr userDrawn="1"/>
          </p:nvSpPr>
          <p:spPr bwMode="auto">
            <a:xfrm>
              <a:off x="1141" y="2063"/>
              <a:ext cx="420" cy="630"/>
            </a:xfrm>
            <a:custGeom>
              <a:avLst/>
              <a:gdLst>
                <a:gd name="T0" fmla="*/ 15120 w 70"/>
                <a:gd name="T1" fmla="*/ 10152 h 105"/>
                <a:gd name="T2" fmla="*/ 14472 w 70"/>
                <a:gd name="T3" fmla="*/ 22680 h 105"/>
                <a:gd name="T4" fmla="*/ 10152 w 70"/>
                <a:gd name="T5" fmla="*/ 19224 h 105"/>
                <a:gd name="T6" fmla="*/ 7776 w 70"/>
                <a:gd name="T7" fmla="*/ 17280 h 105"/>
                <a:gd name="T8" fmla="*/ 0 w 70"/>
                <a:gd name="T9" fmla="*/ 2808 h 105"/>
                <a:gd name="T10" fmla="*/ 0 w 70"/>
                <a:gd name="T11" fmla="*/ 1944 h 105"/>
                <a:gd name="T12" fmla="*/ 9288 w 70"/>
                <a:gd name="T13" fmla="*/ 13824 h 105"/>
                <a:gd name="T14" fmla="*/ 11232 w 70"/>
                <a:gd name="T15" fmla="*/ 17496 h 105"/>
                <a:gd name="T16" fmla="*/ 12744 w 70"/>
                <a:gd name="T17" fmla="*/ 19656 h 105"/>
                <a:gd name="T18" fmla="*/ 13824 w 70"/>
                <a:gd name="T19" fmla="*/ 0 h 105"/>
                <a:gd name="T20" fmla="*/ 15120 w 70"/>
                <a:gd name="T21" fmla="*/ 10152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105">
                  <a:moveTo>
                    <a:pt x="70" y="47"/>
                  </a:moveTo>
                  <a:cubicBezTo>
                    <a:pt x="70" y="67"/>
                    <a:pt x="65" y="84"/>
                    <a:pt x="67" y="105"/>
                  </a:cubicBezTo>
                  <a:cubicBezTo>
                    <a:pt x="62" y="105"/>
                    <a:pt x="52" y="93"/>
                    <a:pt x="47" y="89"/>
                  </a:cubicBezTo>
                  <a:lnTo>
                    <a:pt x="36" y="80"/>
                  </a:lnTo>
                  <a:cubicBezTo>
                    <a:pt x="22" y="70"/>
                    <a:pt x="5" y="44"/>
                    <a:pt x="0" y="13"/>
                  </a:cubicBezTo>
                  <a:cubicBezTo>
                    <a:pt x="0" y="11"/>
                    <a:pt x="0" y="11"/>
                    <a:pt x="0" y="9"/>
                  </a:cubicBezTo>
                  <a:lnTo>
                    <a:pt x="43" y="64"/>
                  </a:lnTo>
                  <a:cubicBezTo>
                    <a:pt x="46" y="67"/>
                    <a:pt x="50" y="76"/>
                    <a:pt x="52" y="81"/>
                  </a:cubicBezTo>
                  <a:cubicBezTo>
                    <a:pt x="57" y="90"/>
                    <a:pt x="56" y="88"/>
                    <a:pt x="59" y="91"/>
                  </a:cubicBezTo>
                  <a:cubicBezTo>
                    <a:pt x="53" y="58"/>
                    <a:pt x="46" y="37"/>
                    <a:pt x="64" y="0"/>
                  </a:cubicBezTo>
                  <a:cubicBezTo>
                    <a:pt x="70" y="12"/>
                    <a:pt x="70" y="30"/>
                    <a:pt x="70" y="4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67"/>
            <p:cNvSpPr>
              <a:spLocks/>
            </p:cNvSpPr>
            <p:nvPr userDrawn="1"/>
          </p:nvSpPr>
          <p:spPr bwMode="auto">
            <a:xfrm>
              <a:off x="4177" y="2165"/>
              <a:ext cx="426" cy="606"/>
            </a:xfrm>
            <a:custGeom>
              <a:avLst/>
              <a:gdLst>
                <a:gd name="T0" fmla="*/ 3240 w 71"/>
                <a:gd name="T1" fmla="*/ 14256 h 101"/>
                <a:gd name="T2" fmla="*/ 2376 w 71"/>
                <a:gd name="T3" fmla="*/ 18144 h 101"/>
                <a:gd name="T4" fmla="*/ 5616 w 71"/>
                <a:gd name="T5" fmla="*/ 13824 h 101"/>
                <a:gd name="T6" fmla="*/ 12312 w 71"/>
                <a:gd name="T7" fmla="*/ 6048 h 101"/>
                <a:gd name="T8" fmla="*/ 15336 w 71"/>
                <a:gd name="T9" fmla="*/ 1944 h 101"/>
                <a:gd name="T10" fmla="*/ 14688 w 71"/>
                <a:gd name="T11" fmla="*/ 5832 h 101"/>
                <a:gd name="T12" fmla="*/ 8640 w 71"/>
                <a:gd name="T13" fmla="*/ 15552 h 101"/>
                <a:gd name="T14" fmla="*/ 432 w 71"/>
                <a:gd name="T15" fmla="*/ 21816 h 101"/>
                <a:gd name="T16" fmla="*/ 216 w 71"/>
                <a:gd name="T17" fmla="*/ 17712 h 101"/>
                <a:gd name="T18" fmla="*/ 864 w 71"/>
                <a:gd name="T19" fmla="*/ 2160 h 101"/>
                <a:gd name="T20" fmla="*/ 1512 w 71"/>
                <a:gd name="T21" fmla="*/ 0 h 101"/>
                <a:gd name="T22" fmla="*/ 3240 w 71"/>
                <a:gd name="T23" fmla="*/ 14256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101">
                  <a:moveTo>
                    <a:pt x="15" y="66"/>
                  </a:moveTo>
                  <a:cubicBezTo>
                    <a:pt x="13" y="70"/>
                    <a:pt x="12" y="74"/>
                    <a:pt x="11" y="84"/>
                  </a:cubicBezTo>
                  <a:cubicBezTo>
                    <a:pt x="20" y="71"/>
                    <a:pt x="21" y="72"/>
                    <a:pt x="26" y="64"/>
                  </a:cubicBezTo>
                  <a:cubicBezTo>
                    <a:pt x="36" y="50"/>
                    <a:pt x="47" y="38"/>
                    <a:pt x="57" y="28"/>
                  </a:cubicBezTo>
                  <a:cubicBezTo>
                    <a:pt x="62" y="23"/>
                    <a:pt x="67" y="14"/>
                    <a:pt x="71" y="9"/>
                  </a:cubicBezTo>
                  <a:cubicBezTo>
                    <a:pt x="71" y="14"/>
                    <a:pt x="69" y="22"/>
                    <a:pt x="68" y="27"/>
                  </a:cubicBezTo>
                  <a:cubicBezTo>
                    <a:pt x="64" y="48"/>
                    <a:pt x="49" y="64"/>
                    <a:pt x="40" y="72"/>
                  </a:cubicBezTo>
                  <a:lnTo>
                    <a:pt x="2" y="101"/>
                  </a:lnTo>
                  <a:cubicBezTo>
                    <a:pt x="2" y="96"/>
                    <a:pt x="1" y="94"/>
                    <a:pt x="1" y="82"/>
                  </a:cubicBezTo>
                  <a:cubicBezTo>
                    <a:pt x="0" y="63"/>
                    <a:pt x="1" y="31"/>
                    <a:pt x="4" y="10"/>
                  </a:cubicBezTo>
                  <a:cubicBezTo>
                    <a:pt x="4" y="8"/>
                    <a:pt x="7" y="2"/>
                    <a:pt x="7" y="0"/>
                  </a:cubicBezTo>
                  <a:cubicBezTo>
                    <a:pt x="16" y="18"/>
                    <a:pt x="20" y="43"/>
                    <a:pt x="15" y="66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68"/>
            <p:cNvSpPr>
              <a:spLocks/>
            </p:cNvSpPr>
            <p:nvPr userDrawn="1"/>
          </p:nvSpPr>
          <p:spPr bwMode="auto">
            <a:xfrm>
              <a:off x="4153" y="1271"/>
              <a:ext cx="384" cy="696"/>
            </a:xfrm>
            <a:custGeom>
              <a:avLst/>
              <a:gdLst>
                <a:gd name="T0" fmla="*/ 9936 w 64"/>
                <a:gd name="T1" fmla="*/ 20304 h 116"/>
                <a:gd name="T2" fmla="*/ 9936 w 64"/>
                <a:gd name="T3" fmla="*/ 18144 h 116"/>
                <a:gd name="T4" fmla="*/ 10152 w 64"/>
                <a:gd name="T5" fmla="*/ 4104 h 116"/>
                <a:gd name="T6" fmla="*/ 9936 w 64"/>
                <a:gd name="T7" fmla="*/ 0 h 116"/>
                <a:gd name="T8" fmla="*/ 13176 w 64"/>
                <a:gd name="T9" fmla="*/ 7776 h 116"/>
                <a:gd name="T10" fmla="*/ 13608 w 64"/>
                <a:gd name="T11" fmla="*/ 14256 h 116"/>
                <a:gd name="T12" fmla="*/ 10152 w 64"/>
                <a:gd name="T13" fmla="*/ 25056 h 116"/>
                <a:gd name="T14" fmla="*/ 6912 w 64"/>
                <a:gd name="T15" fmla="*/ 20304 h 116"/>
                <a:gd name="T16" fmla="*/ 0 w 64"/>
                <a:gd name="T17" fmla="*/ 7992 h 116"/>
                <a:gd name="T18" fmla="*/ 4536 w 64"/>
                <a:gd name="T19" fmla="*/ 11664 h 116"/>
                <a:gd name="T20" fmla="*/ 7992 w 64"/>
                <a:gd name="T21" fmla="*/ 16200 h 116"/>
                <a:gd name="T22" fmla="*/ 9936 w 64"/>
                <a:gd name="T23" fmla="*/ 20304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116">
                  <a:moveTo>
                    <a:pt x="46" y="94"/>
                  </a:moveTo>
                  <a:cubicBezTo>
                    <a:pt x="46" y="88"/>
                    <a:pt x="46" y="88"/>
                    <a:pt x="46" y="84"/>
                  </a:cubicBezTo>
                  <a:cubicBezTo>
                    <a:pt x="44" y="64"/>
                    <a:pt x="45" y="37"/>
                    <a:pt x="47" y="19"/>
                  </a:cubicBezTo>
                  <a:cubicBezTo>
                    <a:pt x="48" y="13"/>
                    <a:pt x="47" y="4"/>
                    <a:pt x="46" y="0"/>
                  </a:cubicBezTo>
                  <a:cubicBezTo>
                    <a:pt x="52" y="0"/>
                    <a:pt x="59" y="27"/>
                    <a:pt x="61" y="36"/>
                  </a:cubicBezTo>
                  <a:cubicBezTo>
                    <a:pt x="62" y="45"/>
                    <a:pt x="64" y="56"/>
                    <a:pt x="63" y="66"/>
                  </a:cubicBezTo>
                  <a:cubicBezTo>
                    <a:pt x="61" y="84"/>
                    <a:pt x="53" y="104"/>
                    <a:pt x="47" y="116"/>
                  </a:cubicBezTo>
                  <a:cubicBezTo>
                    <a:pt x="43" y="110"/>
                    <a:pt x="37" y="100"/>
                    <a:pt x="32" y="94"/>
                  </a:cubicBezTo>
                  <a:cubicBezTo>
                    <a:pt x="21" y="79"/>
                    <a:pt x="10" y="58"/>
                    <a:pt x="0" y="37"/>
                  </a:cubicBezTo>
                  <a:cubicBezTo>
                    <a:pt x="6" y="37"/>
                    <a:pt x="15" y="50"/>
                    <a:pt x="21" y="54"/>
                  </a:cubicBezTo>
                  <a:cubicBezTo>
                    <a:pt x="26" y="58"/>
                    <a:pt x="33" y="66"/>
                    <a:pt x="37" y="75"/>
                  </a:cubicBezTo>
                  <a:cubicBezTo>
                    <a:pt x="37" y="74"/>
                    <a:pt x="41" y="85"/>
                    <a:pt x="46" y="94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69"/>
            <p:cNvSpPr>
              <a:spLocks/>
            </p:cNvSpPr>
            <p:nvPr userDrawn="1"/>
          </p:nvSpPr>
          <p:spPr bwMode="auto">
            <a:xfrm>
              <a:off x="3985" y="989"/>
              <a:ext cx="396" cy="552"/>
            </a:xfrm>
            <a:custGeom>
              <a:avLst/>
              <a:gdLst>
                <a:gd name="T0" fmla="*/ 7344 w 66"/>
                <a:gd name="T1" fmla="*/ 0 h 92"/>
                <a:gd name="T2" fmla="*/ 13392 w 66"/>
                <a:gd name="T3" fmla="*/ 19008 h 92"/>
                <a:gd name="T4" fmla="*/ 13176 w 66"/>
                <a:gd name="T5" fmla="*/ 19872 h 92"/>
                <a:gd name="T6" fmla="*/ 8208 w 66"/>
                <a:gd name="T7" fmla="*/ 15984 h 92"/>
                <a:gd name="T8" fmla="*/ 0 w 66"/>
                <a:gd name="T9" fmla="*/ 6264 h 92"/>
                <a:gd name="T10" fmla="*/ 2376 w 66"/>
                <a:gd name="T11" fmla="*/ 7776 h 92"/>
                <a:gd name="T12" fmla="*/ 7344 w 66"/>
                <a:gd name="T13" fmla="*/ 11232 h 92"/>
                <a:gd name="T14" fmla="*/ 11232 w 66"/>
                <a:gd name="T15" fmla="*/ 15552 h 92"/>
                <a:gd name="T16" fmla="*/ 7344 w 66"/>
                <a:gd name="T17" fmla="*/ 0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2">
                  <a:moveTo>
                    <a:pt x="34" y="0"/>
                  </a:moveTo>
                  <a:cubicBezTo>
                    <a:pt x="54" y="10"/>
                    <a:pt x="66" y="49"/>
                    <a:pt x="62" y="88"/>
                  </a:cubicBezTo>
                  <a:cubicBezTo>
                    <a:pt x="62" y="89"/>
                    <a:pt x="61" y="91"/>
                    <a:pt x="61" y="92"/>
                  </a:cubicBezTo>
                  <a:cubicBezTo>
                    <a:pt x="55" y="92"/>
                    <a:pt x="44" y="78"/>
                    <a:pt x="38" y="74"/>
                  </a:cubicBezTo>
                  <a:cubicBezTo>
                    <a:pt x="26" y="65"/>
                    <a:pt x="10" y="48"/>
                    <a:pt x="0" y="29"/>
                  </a:cubicBezTo>
                  <a:cubicBezTo>
                    <a:pt x="2" y="28"/>
                    <a:pt x="9" y="34"/>
                    <a:pt x="11" y="36"/>
                  </a:cubicBezTo>
                  <a:lnTo>
                    <a:pt x="34" y="52"/>
                  </a:lnTo>
                  <a:cubicBezTo>
                    <a:pt x="39" y="56"/>
                    <a:pt x="47" y="67"/>
                    <a:pt x="52" y="72"/>
                  </a:cubicBezTo>
                  <a:cubicBezTo>
                    <a:pt x="52" y="62"/>
                    <a:pt x="35" y="1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Freeform 70"/>
            <p:cNvSpPr>
              <a:spLocks/>
            </p:cNvSpPr>
            <p:nvPr userDrawn="1"/>
          </p:nvSpPr>
          <p:spPr bwMode="auto">
            <a:xfrm>
              <a:off x="3907" y="899"/>
              <a:ext cx="270" cy="288"/>
            </a:xfrm>
            <a:custGeom>
              <a:avLst/>
              <a:gdLst>
                <a:gd name="T0" fmla="*/ 8856 w 45"/>
                <a:gd name="T1" fmla="*/ 7992 h 48"/>
                <a:gd name="T2" fmla="*/ 9720 w 45"/>
                <a:gd name="T3" fmla="*/ 10368 h 48"/>
                <a:gd name="T4" fmla="*/ 0 w 45"/>
                <a:gd name="T5" fmla="*/ 432 h 48"/>
                <a:gd name="T6" fmla="*/ 1944 w 45"/>
                <a:gd name="T7" fmla="*/ 648 h 48"/>
                <a:gd name="T8" fmla="*/ 8856 w 45"/>
                <a:gd name="T9" fmla="*/ 799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41" y="37"/>
                  </a:moveTo>
                  <a:cubicBezTo>
                    <a:pt x="43" y="39"/>
                    <a:pt x="44" y="44"/>
                    <a:pt x="45" y="48"/>
                  </a:cubicBezTo>
                  <a:cubicBezTo>
                    <a:pt x="32" y="30"/>
                    <a:pt x="13" y="27"/>
                    <a:pt x="0" y="2"/>
                  </a:cubicBezTo>
                  <a:cubicBezTo>
                    <a:pt x="1" y="0"/>
                    <a:pt x="5" y="1"/>
                    <a:pt x="9" y="3"/>
                  </a:cubicBezTo>
                  <a:cubicBezTo>
                    <a:pt x="16" y="7"/>
                    <a:pt x="32" y="18"/>
                    <a:pt x="41" y="3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Freeform 71"/>
            <p:cNvSpPr>
              <a:spLocks/>
            </p:cNvSpPr>
            <p:nvPr userDrawn="1"/>
          </p:nvSpPr>
          <p:spPr bwMode="auto">
            <a:xfrm>
              <a:off x="1243" y="2465"/>
              <a:ext cx="594" cy="594"/>
            </a:xfrm>
            <a:custGeom>
              <a:avLst/>
              <a:gdLst>
                <a:gd name="T0" fmla="*/ 20304 w 99"/>
                <a:gd name="T1" fmla="*/ 15336 h 99"/>
                <a:gd name="T2" fmla="*/ 21384 w 99"/>
                <a:gd name="T3" fmla="*/ 21384 h 99"/>
                <a:gd name="T4" fmla="*/ 15336 w 99"/>
                <a:gd name="T5" fmla="*/ 19440 h 99"/>
                <a:gd name="T6" fmla="*/ 8856 w 99"/>
                <a:gd name="T7" fmla="*/ 17496 h 99"/>
                <a:gd name="T8" fmla="*/ 7128 w 99"/>
                <a:gd name="T9" fmla="*/ 15984 h 99"/>
                <a:gd name="T10" fmla="*/ 1944 w 99"/>
                <a:gd name="T11" fmla="*/ 8856 h 99"/>
                <a:gd name="T12" fmla="*/ 0 w 99"/>
                <a:gd name="T13" fmla="*/ 3024 h 99"/>
                <a:gd name="T14" fmla="*/ 4968 w 99"/>
                <a:gd name="T15" fmla="*/ 8208 h 99"/>
                <a:gd name="T16" fmla="*/ 12960 w 99"/>
                <a:gd name="T17" fmla="*/ 14256 h 99"/>
                <a:gd name="T18" fmla="*/ 17496 w 99"/>
                <a:gd name="T19" fmla="*/ 17712 h 99"/>
                <a:gd name="T20" fmla="*/ 14472 w 99"/>
                <a:gd name="T21" fmla="*/ 11448 h 99"/>
                <a:gd name="T22" fmla="*/ 13824 w 99"/>
                <a:gd name="T23" fmla="*/ 6048 h 99"/>
                <a:gd name="T24" fmla="*/ 14472 w 99"/>
                <a:gd name="T25" fmla="*/ 0 h 99"/>
                <a:gd name="T26" fmla="*/ 19656 w 99"/>
                <a:gd name="T27" fmla="*/ 12528 h 99"/>
                <a:gd name="T28" fmla="*/ 20304 w 99"/>
                <a:gd name="T29" fmla="*/ 15336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9" h="99">
                  <a:moveTo>
                    <a:pt x="94" y="71"/>
                  </a:moveTo>
                  <a:cubicBezTo>
                    <a:pt x="94" y="79"/>
                    <a:pt x="96" y="93"/>
                    <a:pt x="99" y="99"/>
                  </a:cubicBezTo>
                  <a:cubicBezTo>
                    <a:pt x="91" y="99"/>
                    <a:pt x="78" y="93"/>
                    <a:pt x="71" y="90"/>
                  </a:cubicBezTo>
                  <a:cubicBezTo>
                    <a:pt x="61" y="85"/>
                    <a:pt x="51" y="88"/>
                    <a:pt x="41" y="81"/>
                  </a:cubicBezTo>
                  <a:cubicBezTo>
                    <a:pt x="39" y="79"/>
                    <a:pt x="35" y="76"/>
                    <a:pt x="33" y="74"/>
                  </a:cubicBezTo>
                  <a:cubicBezTo>
                    <a:pt x="24" y="68"/>
                    <a:pt x="15" y="53"/>
                    <a:pt x="9" y="41"/>
                  </a:cubicBezTo>
                  <a:cubicBezTo>
                    <a:pt x="5" y="34"/>
                    <a:pt x="0" y="23"/>
                    <a:pt x="0" y="14"/>
                  </a:cubicBezTo>
                  <a:cubicBezTo>
                    <a:pt x="7" y="22"/>
                    <a:pt x="16" y="33"/>
                    <a:pt x="23" y="38"/>
                  </a:cubicBezTo>
                  <a:lnTo>
                    <a:pt x="60" y="66"/>
                  </a:lnTo>
                  <a:cubicBezTo>
                    <a:pt x="79" y="80"/>
                    <a:pt x="82" y="83"/>
                    <a:pt x="81" y="82"/>
                  </a:cubicBezTo>
                  <a:cubicBezTo>
                    <a:pt x="80" y="81"/>
                    <a:pt x="75" y="73"/>
                    <a:pt x="67" y="53"/>
                  </a:cubicBezTo>
                  <a:cubicBezTo>
                    <a:pt x="65" y="48"/>
                    <a:pt x="65" y="34"/>
                    <a:pt x="64" y="28"/>
                  </a:cubicBezTo>
                  <a:cubicBezTo>
                    <a:pt x="66" y="21"/>
                    <a:pt x="65" y="8"/>
                    <a:pt x="67" y="0"/>
                  </a:cubicBezTo>
                  <a:cubicBezTo>
                    <a:pt x="76" y="18"/>
                    <a:pt x="87" y="34"/>
                    <a:pt x="91" y="58"/>
                  </a:cubicBezTo>
                  <a:cubicBezTo>
                    <a:pt x="92" y="62"/>
                    <a:pt x="93" y="67"/>
                    <a:pt x="94" y="71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Freeform 72"/>
            <p:cNvSpPr>
              <a:spLocks/>
            </p:cNvSpPr>
            <p:nvPr userDrawn="1"/>
          </p:nvSpPr>
          <p:spPr bwMode="auto">
            <a:xfrm>
              <a:off x="1477" y="2813"/>
              <a:ext cx="756" cy="528"/>
            </a:xfrm>
            <a:custGeom>
              <a:avLst/>
              <a:gdLst>
                <a:gd name="T0" fmla="*/ 15984 w 126"/>
                <a:gd name="T1" fmla="*/ 6264 h 88"/>
                <a:gd name="T2" fmla="*/ 14472 w 126"/>
                <a:gd name="T3" fmla="*/ 432 h 88"/>
                <a:gd name="T4" fmla="*/ 15336 w 126"/>
                <a:gd name="T5" fmla="*/ 432 h 88"/>
                <a:gd name="T6" fmla="*/ 23112 w 126"/>
                <a:gd name="T7" fmla="*/ 10800 h 88"/>
                <a:gd name="T8" fmla="*/ 27216 w 126"/>
                <a:gd name="T9" fmla="*/ 15984 h 88"/>
                <a:gd name="T10" fmla="*/ 10368 w 126"/>
                <a:gd name="T11" fmla="*/ 16200 h 88"/>
                <a:gd name="T12" fmla="*/ 0 w 126"/>
                <a:gd name="T13" fmla="*/ 8208 h 88"/>
                <a:gd name="T14" fmla="*/ 4968 w 126"/>
                <a:gd name="T15" fmla="*/ 10368 h 88"/>
                <a:gd name="T16" fmla="*/ 15984 w 126"/>
                <a:gd name="T17" fmla="*/ 13824 h 88"/>
                <a:gd name="T18" fmla="*/ 21600 w 126"/>
                <a:gd name="T19" fmla="*/ 14688 h 88"/>
                <a:gd name="T20" fmla="*/ 18360 w 126"/>
                <a:gd name="T21" fmla="*/ 11448 h 88"/>
                <a:gd name="T22" fmla="*/ 15984 w 126"/>
                <a:gd name="T23" fmla="*/ 6264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88">
                  <a:moveTo>
                    <a:pt x="74" y="29"/>
                  </a:moveTo>
                  <a:cubicBezTo>
                    <a:pt x="71" y="22"/>
                    <a:pt x="68" y="10"/>
                    <a:pt x="67" y="2"/>
                  </a:cubicBezTo>
                  <a:cubicBezTo>
                    <a:pt x="69" y="0"/>
                    <a:pt x="70" y="2"/>
                    <a:pt x="71" y="2"/>
                  </a:cubicBezTo>
                  <a:cubicBezTo>
                    <a:pt x="83" y="12"/>
                    <a:pt x="98" y="31"/>
                    <a:pt x="107" y="50"/>
                  </a:cubicBezTo>
                  <a:cubicBezTo>
                    <a:pt x="112" y="59"/>
                    <a:pt x="120" y="74"/>
                    <a:pt x="126" y="74"/>
                  </a:cubicBezTo>
                  <a:cubicBezTo>
                    <a:pt x="100" y="74"/>
                    <a:pt x="74" y="88"/>
                    <a:pt x="48" y="75"/>
                  </a:cubicBezTo>
                  <a:cubicBezTo>
                    <a:pt x="31" y="68"/>
                    <a:pt x="16" y="54"/>
                    <a:pt x="0" y="38"/>
                  </a:cubicBezTo>
                  <a:cubicBezTo>
                    <a:pt x="6" y="38"/>
                    <a:pt x="17" y="45"/>
                    <a:pt x="23" y="48"/>
                  </a:cubicBezTo>
                  <a:cubicBezTo>
                    <a:pt x="45" y="58"/>
                    <a:pt x="52" y="60"/>
                    <a:pt x="74" y="64"/>
                  </a:cubicBezTo>
                  <a:cubicBezTo>
                    <a:pt x="80" y="65"/>
                    <a:pt x="96" y="68"/>
                    <a:pt x="100" y="68"/>
                  </a:cubicBezTo>
                  <a:cubicBezTo>
                    <a:pt x="95" y="63"/>
                    <a:pt x="97" y="63"/>
                    <a:pt x="85" y="53"/>
                  </a:cubicBezTo>
                  <a:cubicBezTo>
                    <a:pt x="85" y="53"/>
                    <a:pt x="80" y="47"/>
                    <a:pt x="74" y="29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73"/>
            <p:cNvSpPr>
              <a:spLocks/>
            </p:cNvSpPr>
            <p:nvPr userDrawn="1"/>
          </p:nvSpPr>
          <p:spPr bwMode="auto">
            <a:xfrm>
              <a:off x="1771" y="3305"/>
              <a:ext cx="2130" cy="390"/>
            </a:xfrm>
            <a:custGeom>
              <a:avLst/>
              <a:gdLst>
                <a:gd name="T0" fmla="*/ 28944 w 355"/>
                <a:gd name="T1" fmla="*/ 3456 h 65"/>
                <a:gd name="T2" fmla="*/ 20088 w 355"/>
                <a:gd name="T3" fmla="*/ 6264 h 65"/>
                <a:gd name="T4" fmla="*/ 12096 w 355"/>
                <a:gd name="T5" fmla="*/ 6696 h 65"/>
                <a:gd name="T6" fmla="*/ 0 w 355"/>
                <a:gd name="T7" fmla="*/ 3240 h 65"/>
                <a:gd name="T8" fmla="*/ 9720 w 355"/>
                <a:gd name="T9" fmla="*/ 3024 h 65"/>
                <a:gd name="T10" fmla="*/ 19008 w 355"/>
                <a:gd name="T11" fmla="*/ 864 h 65"/>
                <a:gd name="T12" fmla="*/ 25272 w 355"/>
                <a:gd name="T13" fmla="*/ 432 h 65"/>
                <a:gd name="T14" fmla="*/ 43632 w 355"/>
                <a:gd name="T15" fmla="*/ 1296 h 65"/>
                <a:gd name="T16" fmla="*/ 53136 w 355"/>
                <a:gd name="T17" fmla="*/ 1296 h 65"/>
                <a:gd name="T18" fmla="*/ 76680 w 355"/>
                <a:gd name="T19" fmla="*/ 5616 h 65"/>
                <a:gd name="T20" fmla="*/ 68472 w 355"/>
                <a:gd name="T21" fmla="*/ 7992 h 65"/>
                <a:gd name="T22" fmla="*/ 63072 w 355"/>
                <a:gd name="T23" fmla="*/ 7776 h 65"/>
                <a:gd name="T24" fmla="*/ 54864 w 355"/>
                <a:gd name="T25" fmla="*/ 6264 h 65"/>
                <a:gd name="T26" fmla="*/ 46440 w 355"/>
                <a:gd name="T27" fmla="*/ 3024 h 65"/>
                <a:gd name="T28" fmla="*/ 41904 w 355"/>
                <a:gd name="T29" fmla="*/ 3240 h 65"/>
                <a:gd name="T30" fmla="*/ 46440 w 355"/>
                <a:gd name="T31" fmla="*/ 6264 h 65"/>
                <a:gd name="T32" fmla="*/ 51624 w 355"/>
                <a:gd name="T33" fmla="*/ 10152 h 65"/>
                <a:gd name="T34" fmla="*/ 54000 w 355"/>
                <a:gd name="T35" fmla="*/ 12960 h 65"/>
                <a:gd name="T36" fmla="*/ 52056 w 355"/>
                <a:gd name="T37" fmla="*/ 14040 h 65"/>
                <a:gd name="T38" fmla="*/ 46224 w 355"/>
                <a:gd name="T39" fmla="*/ 7992 h 65"/>
                <a:gd name="T40" fmla="*/ 36720 w 355"/>
                <a:gd name="T41" fmla="*/ 4104 h 65"/>
                <a:gd name="T42" fmla="*/ 25056 w 355"/>
                <a:gd name="T43" fmla="*/ 13176 h 65"/>
                <a:gd name="T44" fmla="*/ 23112 w 355"/>
                <a:gd name="T45" fmla="*/ 12096 h 65"/>
                <a:gd name="T46" fmla="*/ 25488 w 355"/>
                <a:gd name="T47" fmla="*/ 9720 h 65"/>
                <a:gd name="T48" fmla="*/ 33264 w 355"/>
                <a:gd name="T49" fmla="*/ 4536 h 65"/>
                <a:gd name="T50" fmla="*/ 34992 w 355"/>
                <a:gd name="T51" fmla="*/ 3456 h 65"/>
                <a:gd name="T52" fmla="*/ 31104 w 355"/>
                <a:gd name="T53" fmla="*/ 2808 h 65"/>
                <a:gd name="T54" fmla="*/ 28944 w 355"/>
                <a:gd name="T55" fmla="*/ 3456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5" h="65">
                  <a:moveTo>
                    <a:pt x="134" y="16"/>
                  </a:moveTo>
                  <a:cubicBezTo>
                    <a:pt x="121" y="19"/>
                    <a:pt x="105" y="24"/>
                    <a:pt x="93" y="29"/>
                  </a:cubicBezTo>
                  <a:cubicBezTo>
                    <a:pt x="82" y="34"/>
                    <a:pt x="68" y="31"/>
                    <a:pt x="56" y="31"/>
                  </a:cubicBezTo>
                  <a:cubicBezTo>
                    <a:pt x="37" y="31"/>
                    <a:pt x="19" y="24"/>
                    <a:pt x="0" y="15"/>
                  </a:cubicBezTo>
                  <a:cubicBezTo>
                    <a:pt x="15" y="15"/>
                    <a:pt x="31" y="15"/>
                    <a:pt x="45" y="14"/>
                  </a:cubicBezTo>
                  <a:cubicBezTo>
                    <a:pt x="60" y="13"/>
                    <a:pt x="73" y="6"/>
                    <a:pt x="88" y="4"/>
                  </a:cubicBezTo>
                  <a:cubicBezTo>
                    <a:pt x="96" y="2"/>
                    <a:pt x="107" y="2"/>
                    <a:pt x="117" y="2"/>
                  </a:cubicBezTo>
                  <a:cubicBezTo>
                    <a:pt x="145" y="2"/>
                    <a:pt x="175" y="19"/>
                    <a:pt x="202" y="6"/>
                  </a:cubicBezTo>
                  <a:cubicBezTo>
                    <a:pt x="215" y="0"/>
                    <a:pt x="233" y="6"/>
                    <a:pt x="246" y="6"/>
                  </a:cubicBezTo>
                  <a:cubicBezTo>
                    <a:pt x="283" y="6"/>
                    <a:pt x="318" y="26"/>
                    <a:pt x="355" y="26"/>
                  </a:cubicBezTo>
                  <a:cubicBezTo>
                    <a:pt x="344" y="36"/>
                    <a:pt x="329" y="32"/>
                    <a:pt x="317" y="37"/>
                  </a:cubicBezTo>
                  <a:cubicBezTo>
                    <a:pt x="311" y="40"/>
                    <a:pt x="298" y="38"/>
                    <a:pt x="292" y="36"/>
                  </a:cubicBezTo>
                  <a:cubicBezTo>
                    <a:pt x="278" y="33"/>
                    <a:pt x="266" y="34"/>
                    <a:pt x="254" y="29"/>
                  </a:cubicBezTo>
                  <a:lnTo>
                    <a:pt x="215" y="14"/>
                  </a:lnTo>
                  <a:cubicBezTo>
                    <a:pt x="209" y="11"/>
                    <a:pt x="200" y="12"/>
                    <a:pt x="194" y="15"/>
                  </a:cubicBezTo>
                  <a:cubicBezTo>
                    <a:pt x="198" y="24"/>
                    <a:pt x="209" y="26"/>
                    <a:pt x="215" y="29"/>
                  </a:cubicBezTo>
                  <a:lnTo>
                    <a:pt x="239" y="47"/>
                  </a:lnTo>
                  <a:cubicBezTo>
                    <a:pt x="243" y="49"/>
                    <a:pt x="248" y="56"/>
                    <a:pt x="250" y="60"/>
                  </a:cubicBezTo>
                  <a:cubicBezTo>
                    <a:pt x="248" y="60"/>
                    <a:pt x="243" y="64"/>
                    <a:pt x="241" y="65"/>
                  </a:cubicBezTo>
                  <a:cubicBezTo>
                    <a:pt x="235" y="54"/>
                    <a:pt x="221" y="42"/>
                    <a:pt x="214" y="37"/>
                  </a:cubicBezTo>
                  <a:cubicBezTo>
                    <a:pt x="201" y="29"/>
                    <a:pt x="185" y="12"/>
                    <a:pt x="170" y="19"/>
                  </a:cubicBezTo>
                  <a:cubicBezTo>
                    <a:pt x="152" y="27"/>
                    <a:pt x="133" y="44"/>
                    <a:pt x="116" y="61"/>
                  </a:cubicBezTo>
                  <a:cubicBezTo>
                    <a:pt x="114" y="60"/>
                    <a:pt x="110" y="56"/>
                    <a:pt x="107" y="56"/>
                  </a:cubicBezTo>
                  <a:cubicBezTo>
                    <a:pt x="109" y="50"/>
                    <a:pt x="115" y="47"/>
                    <a:pt x="118" y="45"/>
                  </a:cubicBezTo>
                  <a:lnTo>
                    <a:pt x="154" y="21"/>
                  </a:lnTo>
                  <a:cubicBezTo>
                    <a:pt x="156" y="20"/>
                    <a:pt x="160" y="19"/>
                    <a:pt x="162" y="16"/>
                  </a:cubicBezTo>
                  <a:cubicBezTo>
                    <a:pt x="161" y="11"/>
                    <a:pt x="148" y="12"/>
                    <a:pt x="144" y="13"/>
                  </a:cubicBezTo>
                  <a:lnTo>
                    <a:pt x="134" y="16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74"/>
            <p:cNvSpPr>
              <a:spLocks/>
            </p:cNvSpPr>
            <p:nvPr userDrawn="1"/>
          </p:nvSpPr>
          <p:spPr bwMode="auto">
            <a:xfrm>
              <a:off x="3487" y="2861"/>
              <a:ext cx="684" cy="492"/>
            </a:xfrm>
            <a:custGeom>
              <a:avLst/>
              <a:gdLst>
                <a:gd name="T0" fmla="*/ 7128 w 114"/>
                <a:gd name="T1" fmla="*/ 11880 h 82"/>
                <a:gd name="T2" fmla="*/ 3024 w 114"/>
                <a:gd name="T3" fmla="*/ 14904 h 82"/>
                <a:gd name="T4" fmla="*/ 11880 w 114"/>
                <a:gd name="T5" fmla="*/ 12960 h 82"/>
                <a:gd name="T6" fmla="*/ 22248 w 114"/>
                <a:gd name="T7" fmla="*/ 11448 h 82"/>
                <a:gd name="T8" fmla="*/ 24624 w 114"/>
                <a:gd name="T9" fmla="*/ 10800 h 82"/>
                <a:gd name="T10" fmla="*/ 23328 w 114"/>
                <a:gd name="T11" fmla="*/ 12096 h 82"/>
                <a:gd name="T12" fmla="*/ 9936 w 114"/>
                <a:gd name="T13" fmla="*/ 17496 h 82"/>
                <a:gd name="T14" fmla="*/ 1296 w 114"/>
                <a:gd name="T15" fmla="*/ 15984 h 82"/>
                <a:gd name="T16" fmla="*/ 0 w 114"/>
                <a:gd name="T17" fmla="*/ 15552 h 82"/>
                <a:gd name="T18" fmla="*/ 3456 w 114"/>
                <a:gd name="T19" fmla="*/ 11448 h 82"/>
                <a:gd name="T20" fmla="*/ 12744 w 114"/>
                <a:gd name="T21" fmla="*/ 0 h 82"/>
                <a:gd name="T22" fmla="*/ 11016 w 114"/>
                <a:gd name="T23" fmla="*/ 6480 h 82"/>
                <a:gd name="T24" fmla="*/ 7128 w 114"/>
                <a:gd name="T25" fmla="*/ 1188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82">
                  <a:moveTo>
                    <a:pt x="33" y="55"/>
                  </a:moveTo>
                  <a:cubicBezTo>
                    <a:pt x="26" y="57"/>
                    <a:pt x="20" y="63"/>
                    <a:pt x="14" y="69"/>
                  </a:cubicBezTo>
                  <a:cubicBezTo>
                    <a:pt x="27" y="72"/>
                    <a:pt x="44" y="64"/>
                    <a:pt x="55" y="60"/>
                  </a:cubicBezTo>
                  <a:cubicBezTo>
                    <a:pt x="70" y="54"/>
                    <a:pt x="88" y="59"/>
                    <a:pt x="103" y="53"/>
                  </a:cubicBezTo>
                  <a:cubicBezTo>
                    <a:pt x="106" y="51"/>
                    <a:pt x="111" y="50"/>
                    <a:pt x="114" y="50"/>
                  </a:cubicBezTo>
                  <a:cubicBezTo>
                    <a:pt x="112" y="54"/>
                    <a:pt x="110" y="55"/>
                    <a:pt x="108" y="56"/>
                  </a:cubicBezTo>
                  <a:cubicBezTo>
                    <a:pt x="73" y="82"/>
                    <a:pt x="77" y="80"/>
                    <a:pt x="46" y="81"/>
                  </a:cubicBezTo>
                  <a:cubicBezTo>
                    <a:pt x="34" y="82"/>
                    <a:pt x="17" y="79"/>
                    <a:pt x="6" y="74"/>
                  </a:cubicBezTo>
                  <a:cubicBezTo>
                    <a:pt x="4" y="74"/>
                    <a:pt x="1" y="74"/>
                    <a:pt x="0" y="72"/>
                  </a:cubicBezTo>
                  <a:cubicBezTo>
                    <a:pt x="4" y="65"/>
                    <a:pt x="11" y="61"/>
                    <a:pt x="16" y="53"/>
                  </a:cubicBezTo>
                  <a:cubicBezTo>
                    <a:pt x="27" y="30"/>
                    <a:pt x="44" y="14"/>
                    <a:pt x="59" y="0"/>
                  </a:cubicBezTo>
                  <a:cubicBezTo>
                    <a:pt x="60" y="5"/>
                    <a:pt x="53" y="26"/>
                    <a:pt x="51" y="30"/>
                  </a:cubicBezTo>
                  <a:cubicBezTo>
                    <a:pt x="47" y="40"/>
                    <a:pt x="39" y="49"/>
                    <a:pt x="33" y="5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75"/>
            <p:cNvSpPr>
              <a:spLocks/>
            </p:cNvSpPr>
            <p:nvPr userDrawn="1"/>
          </p:nvSpPr>
          <p:spPr bwMode="auto">
            <a:xfrm>
              <a:off x="3871" y="2549"/>
              <a:ext cx="606" cy="588"/>
            </a:xfrm>
            <a:custGeom>
              <a:avLst/>
              <a:gdLst>
                <a:gd name="T0" fmla="*/ 5184 w 101"/>
                <a:gd name="T1" fmla="*/ 14472 h 98"/>
                <a:gd name="T2" fmla="*/ 3024 w 101"/>
                <a:gd name="T3" fmla="*/ 18576 h 98"/>
                <a:gd name="T4" fmla="*/ 11016 w 101"/>
                <a:gd name="T5" fmla="*/ 12528 h 98"/>
                <a:gd name="T6" fmla="*/ 21168 w 101"/>
                <a:gd name="T7" fmla="*/ 4968 h 98"/>
                <a:gd name="T8" fmla="*/ 21816 w 101"/>
                <a:gd name="T9" fmla="*/ 4536 h 98"/>
                <a:gd name="T10" fmla="*/ 18144 w 101"/>
                <a:gd name="T11" fmla="*/ 11448 h 98"/>
                <a:gd name="T12" fmla="*/ 14904 w 101"/>
                <a:gd name="T13" fmla="*/ 14688 h 98"/>
                <a:gd name="T14" fmla="*/ 7992 w 101"/>
                <a:gd name="T15" fmla="*/ 19224 h 98"/>
                <a:gd name="T16" fmla="*/ 1728 w 101"/>
                <a:gd name="T17" fmla="*/ 20952 h 98"/>
                <a:gd name="T18" fmla="*/ 0 w 101"/>
                <a:gd name="T19" fmla="*/ 20952 h 98"/>
                <a:gd name="T20" fmla="*/ 1296 w 101"/>
                <a:gd name="T21" fmla="*/ 14688 h 98"/>
                <a:gd name="T22" fmla="*/ 5400 w 101"/>
                <a:gd name="T23" fmla="*/ 4536 h 98"/>
                <a:gd name="T24" fmla="*/ 7992 w 101"/>
                <a:gd name="T25" fmla="*/ 0 h 98"/>
                <a:gd name="T26" fmla="*/ 5184 w 101"/>
                <a:gd name="T27" fmla="*/ 14472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98">
                  <a:moveTo>
                    <a:pt x="24" y="67"/>
                  </a:moveTo>
                  <a:cubicBezTo>
                    <a:pt x="19" y="75"/>
                    <a:pt x="22" y="73"/>
                    <a:pt x="14" y="86"/>
                  </a:cubicBezTo>
                  <a:cubicBezTo>
                    <a:pt x="34" y="73"/>
                    <a:pt x="35" y="70"/>
                    <a:pt x="51" y="58"/>
                  </a:cubicBezTo>
                  <a:lnTo>
                    <a:pt x="98" y="23"/>
                  </a:lnTo>
                  <a:cubicBezTo>
                    <a:pt x="99" y="23"/>
                    <a:pt x="99" y="21"/>
                    <a:pt x="101" y="21"/>
                  </a:cubicBezTo>
                  <a:cubicBezTo>
                    <a:pt x="101" y="31"/>
                    <a:pt x="88" y="47"/>
                    <a:pt x="84" y="53"/>
                  </a:cubicBezTo>
                  <a:cubicBezTo>
                    <a:pt x="80" y="59"/>
                    <a:pt x="74" y="66"/>
                    <a:pt x="69" y="68"/>
                  </a:cubicBezTo>
                  <a:cubicBezTo>
                    <a:pt x="58" y="75"/>
                    <a:pt x="48" y="84"/>
                    <a:pt x="37" y="89"/>
                  </a:cubicBezTo>
                  <a:cubicBezTo>
                    <a:pt x="28" y="93"/>
                    <a:pt x="17" y="93"/>
                    <a:pt x="8" y="97"/>
                  </a:cubicBezTo>
                  <a:cubicBezTo>
                    <a:pt x="7" y="97"/>
                    <a:pt x="2" y="98"/>
                    <a:pt x="0" y="97"/>
                  </a:cubicBezTo>
                  <a:cubicBezTo>
                    <a:pt x="4" y="89"/>
                    <a:pt x="4" y="78"/>
                    <a:pt x="6" y="68"/>
                  </a:cubicBezTo>
                  <a:cubicBezTo>
                    <a:pt x="9" y="49"/>
                    <a:pt x="18" y="34"/>
                    <a:pt x="25" y="21"/>
                  </a:cubicBezTo>
                  <a:cubicBezTo>
                    <a:pt x="27" y="16"/>
                    <a:pt x="34" y="0"/>
                    <a:pt x="37" y="0"/>
                  </a:cubicBezTo>
                  <a:cubicBezTo>
                    <a:pt x="43" y="23"/>
                    <a:pt x="31" y="52"/>
                    <a:pt x="24" y="6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76"/>
            <p:cNvSpPr>
              <a:spLocks/>
            </p:cNvSpPr>
            <p:nvPr userDrawn="1"/>
          </p:nvSpPr>
          <p:spPr bwMode="auto">
            <a:xfrm>
              <a:off x="4249" y="1709"/>
              <a:ext cx="408" cy="660"/>
            </a:xfrm>
            <a:custGeom>
              <a:avLst/>
              <a:gdLst>
                <a:gd name="T0" fmla="*/ 6480 w 68"/>
                <a:gd name="T1" fmla="*/ 20088 h 110"/>
                <a:gd name="T2" fmla="*/ 6912 w 68"/>
                <a:gd name="T3" fmla="*/ 17712 h 110"/>
                <a:gd name="T4" fmla="*/ 11232 w 68"/>
                <a:gd name="T5" fmla="*/ 5616 h 110"/>
                <a:gd name="T6" fmla="*/ 13608 w 68"/>
                <a:gd name="T7" fmla="*/ 0 h 110"/>
                <a:gd name="T8" fmla="*/ 13176 w 68"/>
                <a:gd name="T9" fmla="*/ 9288 h 110"/>
                <a:gd name="T10" fmla="*/ 8208 w 68"/>
                <a:gd name="T11" fmla="*/ 19656 h 110"/>
                <a:gd name="T12" fmla="*/ 4968 w 68"/>
                <a:gd name="T13" fmla="*/ 23760 h 110"/>
                <a:gd name="T14" fmla="*/ 1728 w 68"/>
                <a:gd name="T15" fmla="*/ 15336 h 110"/>
                <a:gd name="T16" fmla="*/ 0 w 68"/>
                <a:gd name="T17" fmla="*/ 6048 h 110"/>
                <a:gd name="T18" fmla="*/ 216 w 68"/>
                <a:gd name="T19" fmla="*/ 4968 h 110"/>
                <a:gd name="T20" fmla="*/ 5616 w 68"/>
                <a:gd name="T21" fmla="*/ 16632 h 110"/>
                <a:gd name="T22" fmla="*/ 6480 w 68"/>
                <a:gd name="T23" fmla="*/ 20088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110">
                  <a:moveTo>
                    <a:pt x="30" y="93"/>
                  </a:moveTo>
                  <a:cubicBezTo>
                    <a:pt x="31" y="88"/>
                    <a:pt x="32" y="86"/>
                    <a:pt x="32" y="82"/>
                  </a:cubicBezTo>
                  <a:cubicBezTo>
                    <a:pt x="36" y="58"/>
                    <a:pt x="43" y="43"/>
                    <a:pt x="52" y="26"/>
                  </a:cubicBezTo>
                  <a:cubicBezTo>
                    <a:pt x="56" y="18"/>
                    <a:pt x="60" y="8"/>
                    <a:pt x="63" y="0"/>
                  </a:cubicBezTo>
                  <a:cubicBezTo>
                    <a:pt x="68" y="8"/>
                    <a:pt x="63" y="34"/>
                    <a:pt x="61" y="43"/>
                  </a:cubicBezTo>
                  <a:cubicBezTo>
                    <a:pt x="57" y="65"/>
                    <a:pt x="46" y="77"/>
                    <a:pt x="38" y="91"/>
                  </a:cubicBezTo>
                  <a:cubicBezTo>
                    <a:pt x="35" y="96"/>
                    <a:pt x="26" y="110"/>
                    <a:pt x="23" y="110"/>
                  </a:cubicBezTo>
                  <a:cubicBezTo>
                    <a:pt x="18" y="100"/>
                    <a:pt x="14" y="83"/>
                    <a:pt x="8" y="71"/>
                  </a:cubicBezTo>
                  <a:cubicBezTo>
                    <a:pt x="2" y="59"/>
                    <a:pt x="3" y="42"/>
                    <a:pt x="0" y="28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11" y="36"/>
                    <a:pt x="22" y="54"/>
                    <a:pt x="26" y="77"/>
                  </a:cubicBezTo>
                  <a:cubicBezTo>
                    <a:pt x="27" y="83"/>
                    <a:pt x="28" y="86"/>
                    <a:pt x="30" y="93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77"/>
            <p:cNvSpPr>
              <a:spLocks noEditPoints="1"/>
            </p:cNvSpPr>
            <p:nvPr userDrawn="1"/>
          </p:nvSpPr>
          <p:spPr bwMode="auto">
            <a:xfrm>
              <a:off x="1669" y="623"/>
              <a:ext cx="2304" cy="2772"/>
            </a:xfrm>
            <a:custGeom>
              <a:avLst/>
              <a:gdLst>
                <a:gd name="T0" fmla="*/ 17928 w 384"/>
                <a:gd name="T1" fmla="*/ 43632 h 462"/>
                <a:gd name="T2" fmla="*/ 26352 w 384"/>
                <a:gd name="T3" fmla="*/ 31104 h 462"/>
                <a:gd name="T4" fmla="*/ 46872 w 384"/>
                <a:gd name="T5" fmla="*/ 3240 h 462"/>
                <a:gd name="T6" fmla="*/ 60696 w 384"/>
                <a:gd name="T7" fmla="*/ 36504 h 462"/>
                <a:gd name="T8" fmla="*/ 63720 w 384"/>
                <a:gd name="T9" fmla="*/ 59616 h 462"/>
                <a:gd name="T10" fmla="*/ 57456 w 384"/>
                <a:gd name="T11" fmla="*/ 72360 h 462"/>
                <a:gd name="T12" fmla="*/ 45792 w 384"/>
                <a:gd name="T13" fmla="*/ 77328 h 462"/>
                <a:gd name="T14" fmla="*/ 43200 w 384"/>
                <a:gd name="T15" fmla="*/ 80784 h 462"/>
                <a:gd name="T16" fmla="*/ 55944 w 384"/>
                <a:gd name="T17" fmla="*/ 66528 h 462"/>
                <a:gd name="T18" fmla="*/ 46656 w 384"/>
                <a:gd name="T19" fmla="*/ 75816 h 462"/>
                <a:gd name="T20" fmla="*/ 61344 w 384"/>
                <a:gd name="T21" fmla="*/ 63288 h 462"/>
                <a:gd name="T22" fmla="*/ 59832 w 384"/>
                <a:gd name="T23" fmla="*/ 56160 h 462"/>
                <a:gd name="T24" fmla="*/ 34560 w 384"/>
                <a:gd name="T25" fmla="*/ 61128 h 462"/>
                <a:gd name="T26" fmla="*/ 38016 w 384"/>
                <a:gd name="T27" fmla="*/ 67824 h 462"/>
                <a:gd name="T28" fmla="*/ 40824 w 384"/>
                <a:gd name="T29" fmla="*/ 71712 h 462"/>
                <a:gd name="T30" fmla="*/ 42984 w 384"/>
                <a:gd name="T31" fmla="*/ 78192 h 462"/>
                <a:gd name="T32" fmla="*/ 28512 w 384"/>
                <a:gd name="T33" fmla="*/ 59400 h 462"/>
                <a:gd name="T34" fmla="*/ 30240 w 384"/>
                <a:gd name="T35" fmla="*/ 52056 h 462"/>
                <a:gd name="T36" fmla="*/ 29808 w 384"/>
                <a:gd name="T37" fmla="*/ 28728 h 462"/>
                <a:gd name="T38" fmla="*/ 30672 w 384"/>
                <a:gd name="T39" fmla="*/ 33264 h 462"/>
                <a:gd name="T40" fmla="*/ 53136 w 384"/>
                <a:gd name="T41" fmla="*/ 3672 h 462"/>
                <a:gd name="T42" fmla="*/ 48384 w 384"/>
                <a:gd name="T43" fmla="*/ 34776 h 462"/>
                <a:gd name="T44" fmla="*/ 47952 w 384"/>
                <a:gd name="T45" fmla="*/ 5616 h 462"/>
                <a:gd name="T46" fmla="*/ 44064 w 384"/>
                <a:gd name="T47" fmla="*/ 73224 h 462"/>
                <a:gd name="T48" fmla="*/ 42120 w 384"/>
                <a:gd name="T49" fmla="*/ 70416 h 462"/>
                <a:gd name="T50" fmla="*/ 38664 w 384"/>
                <a:gd name="T51" fmla="*/ 65232 h 462"/>
                <a:gd name="T52" fmla="*/ 36720 w 384"/>
                <a:gd name="T53" fmla="*/ 61560 h 462"/>
                <a:gd name="T54" fmla="*/ 49464 w 384"/>
                <a:gd name="T55" fmla="*/ 66744 h 462"/>
                <a:gd name="T56" fmla="*/ 55512 w 384"/>
                <a:gd name="T57" fmla="*/ 63504 h 462"/>
                <a:gd name="T58" fmla="*/ 51408 w 384"/>
                <a:gd name="T59" fmla="*/ 62208 h 462"/>
                <a:gd name="T60" fmla="*/ 25056 w 384"/>
                <a:gd name="T61" fmla="*/ 59184 h 462"/>
                <a:gd name="T62" fmla="*/ 20952 w 384"/>
                <a:gd name="T63" fmla="*/ 44280 h 462"/>
                <a:gd name="T64" fmla="*/ 23760 w 384"/>
                <a:gd name="T65" fmla="*/ 45576 h 462"/>
                <a:gd name="T66" fmla="*/ 26136 w 384"/>
                <a:gd name="T67" fmla="*/ 51840 h 462"/>
                <a:gd name="T68" fmla="*/ 35640 w 384"/>
                <a:gd name="T69" fmla="*/ 59184 h 462"/>
                <a:gd name="T70" fmla="*/ 33696 w 384"/>
                <a:gd name="T71" fmla="*/ 54864 h 462"/>
                <a:gd name="T72" fmla="*/ 39960 w 384"/>
                <a:gd name="T73" fmla="*/ 58752 h 462"/>
                <a:gd name="T74" fmla="*/ 36936 w 384"/>
                <a:gd name="T75" fmla="*/ 54864 h 462"/>
                <a:gd name="T76" fmla="*/ 33696 w 384"/>
                <a:gd name="T77" fmla="*/ 52488 h 462"/>
                <a:gd name="T78" fmla="*/ 31104 w 384"/>
                <a:gd name="T79" fmla="*/ 47736 h 462"/>
                <a:gd name="T80" fmla="*/ 31752 w 384"/>
                <a:gd name="T81" fmla="*/ 40608 h 462"/>
                <a:gd name="T82" fmla="*/ 51408 w 384"/>
                <a:gd name="T83" fmla="*/ 47736 h 462"/>
                <a:gd name="T84" fmla="*/ 42768 w 384"/>
                <a:gd name="T85" fmla="*/ 58536 h 462"/>
                <a:gd name="T86" fmla="*/ 55944 w 384"/>
                <a:gd name="T87" fmla="*/ 55512 h 462"/>
                <a:gd name="T88" fmla="*/ 60048 w 384"/>
                <a:gd name="T89" fmla="*/ 38016 h 462"/>
                <a:gd name="T90" fmla="*/ 54432 w 384"/>
                <a:gd name="T91" fmla="*/ 49896 h 462"/>
                <a:gd name="T92" fmla="*/ 30024 w 384"/>
                <a:gd name="T93" fmla="*/ 49896 h 462"/>
                <a:gd name="T94" fmla="*/ 57456 w 384"/>
                <a:gd name="T95" fmla="*/ 41688 h 462"/>
                <a:gd name="T96" fmla="*/ 24408 w 384"/>
                <a:gd name="T97" fmla="*/ 43632 h 462"/>
                <a:gd name="T98" fmla="*/ 27864 w 384"/>
                <a:gd name="T99" fmla="*/ 41688 h 462"/>
                <a:gd name="T100" fmla="*/ 47952 w 384"/>
                <a:gd name="T101" fmla="*/ 38016 h 462"/>
                <a:gd name="T102" fmla="*/ 22248 w 384"/>
                <a:gd name="T103" fmla="*/ 40608 h 462"/>
                <a:gd name="T104" fmla="*/ 25272 w 384"/>
                <a:gd name="T105" fmla="*/ 40608 h 462"/>
                <a:gd name="T106" fmla="*/ 30888 w 384"/>
                <a:gd name="T107" fmla="*/ 39096 h 462"/>
                <a:gd name="T108" fmla="*/ 29592 w 384"/>
                <a:gd name="T109" fmla="*/ 36720 h 462"/>
                <a:gd name="T110" fmla="*/ 37152 w 384"/>
                <a:gd name="T111" fmla="*/ 21816 h 4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4" h="462">
                  <a:moveTo>
                    <a:pt x="115" y="290"/>
                  </a:moveTo>
                  <a:cubicBezTo>
                    <a:pt x="81" y="285"/>
                    <a:pt x="0" y="257"/>
                    <a:pt x="57" y="217"/>
                  </a:cubicBezTo>
                  <a:cubicBezTo>
                    <a:pt x="58" y="217"/>
                    <a:pt x="59" y="216"/>
                    <a:pt x="60" y="215"/>
                  </a:cubicBezTo>
                  <a:cubicBezTo>
                    <a:pt x="60" y="215"/>
                    <a:pt x="61" y="214"/>
                    <a:pt x="62" y="213"/>
                  </a:cubicBezTo>
                  <a:cubicBezTo>
                    <a:pt x="65" y="212"/>
                    <a:pt x="69" y="209"/>
                    <a:pt x="72" y="208"/>
                  </a:cubicBezTo>
                  <a:cubicBezTo>
                    <a:pt x="75" y="206"/>
                    <a:pt x="79" y="204"/>
                    <a:pt x="83" y="202"/>
                  </a:cubicBezTo>
                  <a:cubicBezTo>
                    <a:pt x="86" y="201"/>
                    <a:pt x="88" y="199"/>
                    <a:pt x="91" y="198"/>
                  </a:cubicBezTo>
                  <a:cubicBezTo>
                    <a:pt x="93" y="197"/>
                    <a:pt x="96" y="196"/>
                    <a:pt x="98" y="195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83" y="171"/>
                    <a:pt x="84" y="149"/>
                    <a:pt x="117" y="149"/>
                  </a:cubicBezTo>
                  <a:cubicBezTo>
                    <a:pt x="119" y="149"/>
                    <a:pt x="120" y="149"/>
                    <a:pt x="122" y="150"/>
                  </a:cubicBezTo>
                  <a:cubicBezTo>
                    <a:pt x="122" y="148"/>
                    <a:pt x="122" y="146"/>
                    <a:pt x="122" y="144"/>
                  </a:cubicBezTo>
                  <a:cubicBezTo>
                    <a:pt x="118" y="143"/>
                    <a:pt x="115" y="138"/>
                    <a:pt x="115" y="133"/>
                  </a:cubicBezTo>
                  <a:cubicBezTo>
                    <a:pt x="115" y="130"/>
                    <a:pt x="116" y="127"/>
                    <a:pt x="119" y="125"/>
                  </a:cubicBezTo>
                  <a:cubicBezTo>
                    <a:pt x="120" y="111"/>
                    <a:pt x="121" y="99"/>
                    <a:pt x="131" y="89"/>
                  </a:cubicBezTo>
                  <a:cubicBezTo>
                    <a:pt x="141" y="79"/>
                    <a:pt x="159" y="82"/>
                    <a:pt x="168" y="89"/>
                  </a:cubicBezTo>
                  <a:cubicBezTo>
                    <a:pt x="181" y="63"/>
                    <a:pt x="195" y="37"/>
                    <a:pt x="218" y="19"/>
                  </a:cubicBezTo>
                  <a:cubicBezTo>
                    <a:pt x="217" y="18"/>
                    <a:pt x="217" y="16"/>
                    <a:pt x="217" y="15"/>
                  </a:cubicBezTo>
                  <a:cubicBezTo>
                    <a:pt x="217" y="7"/>
                    <a:pt x="223" y="0"/>
                    <a:pt x="232" y="0"/>
                  </a:cubicBezTo>
                  <a:cubicBezTo>
                    <a:pt x="236" y="0"/>
                    <a:pt x="240" y="2"/>
                    <a:pt x="242" y="4"/>
                  </a:cubicBezTo>
                  <a:cubicBezTo>
                    <a:pt x="303" y="5"/>
                    <a:pt x="286" y="115"/>
                    <a:pt x="281" y="151"/>
                  </a:cubicBezTo>
                  <a:cubicBezTo>
                    <a:pt x="281" y="155"/>
                    <a:pt x="280" y="160"/>
                    <a:pt x="279" y="164"/>
                  </a:cubicBezTo>
                  <a:cubicBezTo>
                    <a:pt x="279" y="166"/>
                    <a:pt x="279" y="167"/>
                    <a:pt x="279" y="168"/>
                  </a:cubicBezTo>
                  <a:cubicBezTo>
                    <a:pt x="279" y="168"/>
                    <a:pt x="280" y="168"/>
                    <a:pt x="281" y="169"/>
                  </a:cubicBezTo>
                  <a:cubicBezTo>
                    <a:pt x="341" y="174"/>
                    <a:pt x="384" y="210"/>
                    <a:pt x="302" y="250"/>
                  </a:cubicBezTo>
                  <a:cubicBezTo>
                    <a:pt x="299" y="251"/>
                    <a:pt x="296" y="253"/>
                    <a:pt x="294" y="254"/>
                  </a:cubicBezTo>
                  <a:cubicBezTo>
                    <a:pt x="294" y="254"/>
                    <a:pt x="293" y="254"/>
                    <a:pt x="293" y="254"/>
                  </a:cubicBezTo>
                  <a:cubicBezTo>
                    <a:pt x="291" y="255"/>
                    <a:pt x="288" y="256"/>
                    <a:pt x="285" y="257"/>
                  </a:cubicBezTo>
                  <a:cubicBezTo>
                    <a:pt x="289" y="263"/>
                    <a:pt x="292" y="269"/>
                    <a:pt x="295" y="276"/>
                  </a:cubicBezTo>
                  <a:cubicBezTo>
                    <a:pt x="295" y="276"/>
                    <a:pt x="295" y="276"/>
                    <a:pt x="295" y="276"/>
                  </a:cubicBezTo>
                  <a:cubicBezTo>
                    <a:pt x="301" y="277"/>
                    <a:pt x="305" y="282"/>
                    <a:pt x="305" y="288"/>
                  </a:cubicBezTo>
                  <a:cubicBezTo>
                    <a:pt x="305" y="293"/>
                    <a:pt x="302" y="297"/>
                    <a:pt x="297" y="299"/>
                  </a:cubicBezTo>
                  <a:cubicBezTo>
                    <a:pt x="288" y="305"/>
                    <a:pt x="277" y="307"/>
                    <a:pt x="267" y="306"/>
                  </a:cubicBezTo>
                  <a:cubicBezTo>
                    <a:pt x="267" y="308"/>
                    <a:pt x="267" y="310"/>
                    <a:pt x="267" y="312"/>
                  </a:cubicBezTo>
                  <a:cubicBezTo>
                    <a:pt x="267" y="318"/>
                    <a:pt x="267" y="323"/>
                    <a:pt x="267" y="330"/>
                  </a:cubicBezTo>
                  <a:cubicBezTo>
                    <a:pt x="267" y="332"/>
                    <a:pt x="266" y="333"/>
                    <a:pt x="266" y="335"/>
                  </a:cubicBezTo>
                  <a:cubicBezTo>
                    <a:pt x="262" y="367"/>
                    <a:pt x="243" y="380"/>
                    <a:pt x="218" y="363"/>
                  </a:cubicBezTo>
                  <a:cubicBezTo>
                    <a:pt x="217" y="362"/>
                    <a:pt x="216" y="362"/>
                    <a:pt x="215" y="361"/>
                  </a:cubicBezTo>
                  <a:cubicBezTo>
                    <a:pt x="215" y="361"/>
                    <a:pt x="214" y="360"/>
                    <a:pt x="213" y="359"/>
                  </a:cubicBezTo>
                  <a:cubicBezTo>
                    <a:pt x="213" y="359"/>
                    <a:pt x="213" y="359"/>
                    <a:pt x="213" y="359"/>
                  </a:cubicBezTo>
                  <a:cubicBezTo>
                    <a:pt x="213" y="359"/>
                    <a:pt x="213" y="359"/>
                    <a:pt x="213" y="359"/>
                  </a:cubicBezTo>
                  <a:cubicBezTo>
                    <a:pt x="212" y="359"/>
                    <a:pt x="212" y="358"/>
                    <a:pt x="212" y="358"/>
                  </a:cubicBezTo>
                  <a:cubicBezTo>
                    <a:pt x="212" y="358"/>
                    <a:pt x="211" y="358"/>
                    <a:pt x="211" y="359"/>
                  </a:cubicBezTo>
                  <a:cubicBezTo>
                    <a:pt x="209" y="362"/>
                    <a:pt x="207" y="366"/>
                    <a:pt x="204" y="369"/>
                  </a:cubicBezTo>
                  <a:cubicBezTo>
                    <a:pt x="204" y="370"/>
                    <a:pt x="203" y="371"/>
                    <a:pt x="202" y="372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202" y="372"/>
                    <a:pt x="201" y="373"/>
                    <a:pt x="201" y="373"/>
                  </a:cubicBezTo>
                  <a:cubicBezTo>
                    <a:pt x="201" y="374"/>
                    <a:pt x="200" y="374"/>
                    <a:pt x="200" y="374"/>
                  </a:cubicBezTo>
                  <a:cubicBezTo>
                    <a:pt x="200" y="375"/>
                    <a:pt x="200" y="375"/>
                    <a:pt x="199" y="375"/>
                  </a:cubicBezTo>
                  <a:cubicBezTo>
                    <a:pt x="199" y="376"/>
                    <a:pt x="199" y="376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27" y="462"/>
                    <a:pt x="112" y="340"/>
                    <a:pt x="115" y="290"/>
                  </a:cubicBezTo>
                  <a:close/>
                  <a:moveTo>
                    <a:pt x="259" y="304"/>
                  </a:moveTo>
                  <a:cubicBezTo>
                    <a:pt x="259" y="305"/>
                    <a:pt x="259" y="307"/>
                    <a:pt x="259" y="308"/>
                  </a:cubicBezTo>
                  <a:cubicBezTo>
                    <a:pt x="259" y="314"/>
                    <a:pt x="259" y="320"/>
                    <a:pt x="259" y="325"/>
                  </a:cubicBezTo>
                  <a:cubicBezTo>
                    <a:pt x="259" y="328"/>
                    <a:pt x="258" y="331"/>
                    <a:pt x="258" y="334"/>
                  </a:cubicBezTo>
                  <a:cubicBezTo>
                    <a:pt x="254" y="359"/>
                    <a:pt x="244" y="372"/>
                    <a:pt x="220" y="355"/>
                  </a:cubicBezTo>
                  <a:cubicBezTo>
                    <a:pt x="219" y="354"/>
                    <a:pt x="218" y="353"/>
                    <a:pt x="218" y="352"/>
                  </a:cubicBezTo>
                  <a:cubicBezTo>
                    <a:pt x="217" y="352"/>
                    <a:pt x="217" y="351"/>
                    <a:pt x="216" y="351"/>
                  </a:cubicBezTo>
                  <a:cubicBezTo>
                    <a:pt x="216" y="351"/>
                    <a:pt x="216" y="351"/>
                    <a:pt x="216" y="351"/>
                  </a:cubicBezTo>
                  <a:cubicBezTo>
                    <a:pt x="222" y="341"/>
                    <a:pt x="227" y="331"/>
                    <a:pt x="232" y="321"/>
                  </a:cubicBezTo>
                  <a:cubicBezTo>
                    <a:pt x="236" y="314"/>
                    <a:pt x="239" y="306"/>
                    <a:pt x="242" y="298"/>
                  </a:cubicBezTo>
                  <a:cubicBezTo>
                    <a:pt x="248" y="300"/>
                    <a:pt x="253" y="302"/>
                    <a:pt x="259" y="304"/>
                  </a:cubicBezTo>
                  <a:close/>
                  <a:moveTo>
                    <a:pt x="287" y="279"/>
                  </a:moveTo>
                  <a:cubicBezTo>
                    <a:pt x="284" y="281"/>
                    <a:pt x="283" y="284"/>
                    <a:pt x="283" y="288"/>
                  </a:cubicBezTo>
                  <a:cubicBezTo>
                    <a:pt x="283" y="290"/>
                    <a:pt x="283" y="291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78" y="296"/>
                    <a:pt x="272" y="296"/>
                    <a:pt x="266" y="295"/>
                  </a:cubicBezTo>
                  <a:cubicBezTo>
                    <a:pt x="265" y="289"/>
                    <a:pt x="264" y="283"/>
                    <a:pt x="264" y="277"/>
                  </a:cubicBezTo>
                  <a:cubicBezTo>
                    <a:pt x="263" y="273"/>
                    <a:pt x="262" y="269"/>
                    <a:pt x="261" y="265"/>
                  </a:cubicBezTo>
                  <a:cubicBezTo>
                    <a:pt x="263" y="265"/>
                    <a:pt x="265" y="264"/>
                    <a:pt x="267" y="264"/>
                  </a:cubicBezTo>
                  <a:cubicBezTo>
                    <a:pt x="270" y="262"/>
                    <a:pt x="273" y="261"/>
                    <a:pt x="277" y="260"/>
                  </a:cubicBezTo>
                  <a:cubicBezTo>
                    <a:pt x="280" y="262"/>
                    <a:pt x="286" y="275"/>
                    <a:pt x="287" y="278"/>
                  </a:cubicBezTo>
                  <a:cubicBezTo>
                    <a:pt x="287" y="278"/>
                    <a:pt x="287" y="278"/>
                    <a:pt x="287" y="279"/>
                  </a:cubicBezTo>
                  <a:close/>
                  <a:moveTo>
                    <a:pt x="135" y="290"/>
                  </a:moveTo>
                  <a:cubicBezTo>
                    <a:pt x="137" y="291"/>
                    <a:pt x="140" y="292"/>
                    <a:pt x="142" y="292"/>
                  </a:cubicBezTo>
                  <a:cubicBezTo>
                    <a:pt x="147" y="292"/>
                    <a:pt x="152" y="288"/>
                    <a:pt x="153" y="283"/>
                  </a:cubicBezTo>
                  <a:cubicBezTo>
                    <a:pt x="155" y="283"/>
                    <a:pt x="157" y="283"/>
                    <a:pt x="160" y="283"/>
                  </a:cubicBezTo>
                  <a:cubicBezTo>
                    <a:pt x="161" y="285"/>
                    <a:pt x="162" y="287"/>
                    <a:pt x="163" y="290"/>
                  </a:cubicBezTo>
                  <a:cubicBezTo>
                    <a:pt x="164" y="291"/>
                    <a:pt x="165" y="293"/>
                    <a:pt x="166" y="294"/>
                  </a:cubicBezTo>
                  <a:cubicBezTo>
                    <a:pt x="166" y="296"/>
                    <a:pt x="167" y="297"/>
                    <a:pt x="168" y="298"/>
                  </a:cubicBezTo>
                  <a:cubicBezTo>
                    <a:pt x="170" y="303"/>
                    <a:pt x="172" y="307"/>
                    <a:pt x="175" y="311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6" y="313"/>
                    <a:pt x="176" y="313"/>
                    <a:pt x="176" y="314"/>
                  </a:cubicBezTo>
                  <a:cubicBezTo>
                    <a:pt x="177" y="315"/>
                    <a:pt x="179" y="317"/>
                    <a:pt x="180" y="319"/>
                  </a:cubicBezTo>
                  <a:cubicBezTo>
                    <a:pt x="180" y="320"/>
                    <a:pt x="181" y="320"/>
                    <a:pt x="181" y="321"/>
                  </a:cubicBezTo>
                  <a:cubicBezTo>
                    <a:pt x="182" y="323"/>
                    <a:pt x="183" y="324"/>
                    <a:pt x="184" y="326"/>
                  </a:cubicBezTo>
                  <a:cubicBezTo>
                    <a:pt x="184" y="326"/>
                    <a:pt x="184" y="326"/>
                    <a:pt x="184" y="326"/>
                  </a:cubicBezTo>
                  <a:cubicBezTo>
                    <a:pt x="185" y="327"/>
                    <a:pt x="186" y="328"/>
                    <a:pt x="186" y="329"/>
                  </a:cubicBezTo>
                  <a:cubicBezTo>
                    <a:pt x="187" y="330"/>
                    <a:pt x="188" y="331"/>
                    <a:pt x="189" y="332"/>
                  </a:cubicBezTo>
                  <a:cubicBezTo>
                    <a:pt x="190" y="333"/>
                    <a:pt x="190" y="334"/>
                    <a:pt x="191" y="335"/>
                  </a:cubicBezTo>
                  <a:cubicBezTo>
                    <a:pt x="192" y="336"/>
                    <a:pt x="192" y="337"/>
                    <a:pt x="193" y="338"/>
                  </a:cubicBezTo>
                  <a:cubicBezTo>
                    <a:pt x="196" y="341"/>
                    <a:pt x="199" y="345"/>
                    <a:pt x="202" y="349"/>
                  </a:cubicBezTo>
                  <a:cubicBezTo>
                    <a:pt x="203" y="350"/>
                    <a:pt x="204" y="351"/>
                    <a:pt x="206" y="352"/>
                  </a:cubicBezTo>
                  <a:cubicBezTo>
                    <a:pt x="205" y="353"/>
                    <a:pt x="205" y="354"/>
                    <a:pt x="204" y="355"/>
                  </a:cubicBezTo>
                  <a:cubicBezTo>
                    <a:pt x="202" y="357"/>
                    <a:pt x="201" y="360"/>
                    <a:pt x="199" y="362"/>
                  </a:cubicBezTo>
                  <a:cubicBezTo>
                    <a:pt x="199" y="362"/>
                    <a:pt x="198" y="364"/>
                    <a:pt x="198" y="364"/>
                  </a:cubicBezTo>
                  <a:cubicBezTo>
                    <a:pt x="132" y="450"/>
                    <a:pt x="120" y="339"/>
                    <a:pt x="124" y="290"/>
                  </a:cubicBezTo>
                  <a:cubicBezTo>
                    <a:pt x="128" y="290"/>
                    <a:pt x="132" y="290"/>
                    <a:pt x="135" y="290"/>
                  </a:cubicBezTo>
                  <a:close/>
                  <a:moveTo>
                    <a:pt x="151" y="275"/>
                  </a:moveTo>
                  <a:cubicBezTo>
                    <a:pt x="149" y="272"/>
                    <a:pt x="146" y="269"/>
                    <a:pt x="142" y="269"/>
                  </a:cubicBezTo>
                  <a:cubicBezTo>
                    <a:pt x="138" y="269"/>
                    <a:pt x="134" y="272"/>
                    <a:pt x="132" y="275"/>
                  </a:cubicBezTo>
                  <a:cubicBezTo>
                    <a:pt x="130" y="275"/>
                    <a:pt x="127" y="275"/>
                    <a:pt x="125" y="275"/>
                  </a:cubicBezTo>
                  <a:cubicBezTo>
                    <a:pt x="126" y="269"/>
                    <a:pt x="126" y="264"/>
                    <a:pt x="127" y="259"/>
                  </a:cubicBezTo>
                  <a:cubicBezTo>
                    <a:pt x="127" y="254"/>
                    <a:pt x="128" y="250"/>
                    <a:pt x="129" y="246"/>
                  </a:cubicBezTo>
                  <a:cubicBezTo>
                    <a:pt x="129" y="241"/>
                    <a:pt x="130" y="237"/>
                    <a:pt x="131" y="233"/>
                  </a:cubicBezTo>
                  <a:cubicBezTo>
                    <a:pt x="133" y="234"/>
                    <a:pt x="135" y="236"/>
                    <a:pt x="137" y="238"/>
                  </a:cubicBezTo>
                  <a:cubicBezTo>
                    <a:pt x="138" y="239"/>
                    <a:pt x="139" y="240"/>
                    <a:pt x="140" y="241"/>
                  </a:cubicBezTo>
                  <a:cubicBezTo>
                    <a:pt x="140" y="241"/>
                    <a:pt x="142" y="243"/>
                    <a:pt x="143" y="243"/>
                  </a:cubicBezTo>
                  <a:cubicBezTo>
                    <a:pt x="147" y="254"/>
                    <a:pt x="151" y="264"/>
                    <a:pt x="156" y="275"/>
                  </a:cubicBezTo>
                  <a:cubicBezTo>
                    <a:pt x="156" y="275"/>
                    <a:pt x="155" y="275"/>
                    <a:pt x="155" y="275"/>
                  </a:cubicBezTo>
                  <a:cubicBezTo>
                    <a:pt x="154" y="275"/>
                    <a:pt x="153" y="275"/>
                    <a:pt x="151" y="275"/>
                  </a:cubicBezTo>
                  <a:close/>
                  <a:moveTo>
                    <a:pt x="132" y="123"/>
                  </a:moveTo>
                  <a:cubicBezTo>
                    <a:pt x="135" y="125"/>
                    <a:pt x="138" y="129"/>
                    <a:pt x="138" y="133"/>
                  </a:cubicBezTo>
                  <a:cubicBezTo>
                    <a:pt x="138" y="138"/>
                    <a:pt x="134" y="143"/>
                    <a:pt x="130" y="144"/>
                  </a:cubicBezTo>
                  <a:cubicBezTo>
                    <a:pt x="130" y="146"/>
                    <a:pt x="130" y="147"/>
                    <a:pt x="130" y="149"/>
                  </a:cubicBezTo>
                  <a:cubicBezTo>
                    <a:pt x="130" y="149"/>
                    <a:pt x="130" y="150"/>
                    <a:pt x="130" y="151"/>
                  </a:cubicBezTo>
                  <a:cubicBezTo>
                    <a:pt x="132" y="151"/>
                    <a:pt x="134" y="152"/>
                    <a:pt x="136" y="152"/>
                  </a:cubicBezTo>
                  <a:cubicBezTo>
                    <a:pt x="138" y="153"/>
                    <a:pt x="140" y="154"/>
                    <a:pt x="142" y="154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45" y="147"/>
                    <a:pt x="163" y="96"/>
                    <a:pt x="165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42" y="82"/>
                    <a:pt x="130" y="105"/>
                    <a:pt x="132" y="123"/>
                  </a:cubicBezTo>
                  <a:close/>
                  <a:moveTo>
                    <a:pt x="222" y="26"/>
                  </a:moveTo>
                  <a:cubicBezTo>
                    <a:pt x="225" y="28"/>
                    <a:pt x="228" y="30"/>
                    <a:pt x="232" y="30"/>
                  </a:cubicBezTo>
                  <a:cubicBezTo>
                    <a:pt x="239" y="30"/>
                    <a:pt x="245" y="24"/>
                    <a:pt x="246" y="17"/>
                  </a:cubicBezTo>
                  <a:cubicBezTo>
                    <a:pt x="248" y="17"/>
                    <a:pt x="249" y="17"/>
                    <a:pt x="250" y="17"/>
                  </a:cubicBezTo>
                  <a:cubicBezTo>
                    <a:pt x="264" y="21"/>
                    <a:pt x="270" y="44"/>
                    <a:pt x="273" y="56"/>
                  </a:cubicBezTo>
                  <a:cubicBezTo>
                    <a:pt x="276" y="72"/>
                    <a:pt x="276" y="88"/>
                    <a:pt x="276" y="105"/>
                  </a:cubicBezTo>
                  <a:cubicBezTo>
                    <a:pt x="276" y="126"/>
                    <a:pt x="274" y="147"/>
                    <a:pt x="271" y="168"/>
                  </a:cubicBezTo>
                  <a:cubicBezTo>
                    <a:pt x="256" y="167"/>
                    <a:pt x="242" y="167"/>
                    <a:pt x="227" y="168"/>
                  </a:cubicBezTo>
                  <a:cubicBezTo>
                    <a:pt x="226" y="165"/>
                    <a:pt x="225" y="163"/>
                    <a:pt x="224" y="161"/>
                  </a:cubicBezTo>
                  <a:cubicBezTo>
                    <a:pt x="211" y="137"/>
                    <a:pt x="196" y="112"/>
                    <a:pt x="175" y="94"/>
                  </a:cubicBezTo>
                  <a:cubicBezTo>
                    <a:pt x="175" y="94"/>
                    <a:pt x="175" y="94"/>
                    <a:pt x="175" y="94"/>
                  </a:cubicBezTo>
                  <a:cubicBezTo>
                    <a:pt x="178" y="89"/>
                    <a:pt x="180" y="84"/>
                    <a:pt x="182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93" y="61"/>
                    <a:pt x="205" y="41"/>
                    <a:pt x="221" y="27"/>
                  </a:cubicBezTo>
                  <a:cubicBezTo>
                    <a:pt x="222" y="27"/>
                    <a:pt x="222" y="26"/>
                    <a:pt x="222" y="26"/>
                  </a:cubicBezTo>
                  <a:close/>
                  <a:moveTo>
                    <a:pt x="210" y="345"/>
                  </a:moveTo>
                  <a:cubicBezTo>
                    <a:pt x="209" y="344"/>
                    <a:pt x="208" y="343"/>
                    <a:pt x="207" y="342"/>
                  </a:cubicBezTo>
                  <a:cubicBezTo>
                    <a:pt x="207" y="342"/>
                    <a:pt x="207" y="342"/>
                    <a:pt x="207" y="342"/>
                  </a:cubicBezTo>
                  <a:cubicBezTo>
                    <a:pt x="207" y="341"/>
                    <a:pt x="206" y="341"/>
                    <a:pt x="205" y="340"/>
                  </a:cubicBezTo>
                  <a:cubicBezTo>
                    <a:pt x="205" y="340"/>
                    <a:pt x="205" y="340"/>
                    <a:pt x="205" y="340"/>
                  </a:cubicBezTo>
                  <a:cubicBezTo>
                    <a:pt x="205" y="339"/>
                    <a:pt x="204" y="339"/>
                    <a:pt x="204" y="339"/>
                  </a:cubicBezTo>
                  <a:cubicBezTo>
                    <a:pt x="202" y="336"/>
                    <a:pt x="200" y="334"/>
                    <a:pt x="198" y="332"/>
                  </a:cubicBezTo>
                  <a:cubicBezTo>
                    <a:pt x="198" y="331"/>
                    <a:pt x="198" y="331"/>
                    <a:pt x="198" y="331"/>
                  </a:cubicBezTo>
                  <a:cubicBezTo>
                    <a:pt x="198" y="331"/>
                    <a:pt x="198" y="331"/>
                    <a:pt x="198" y="330"/>
                  </a:cubicBezTo>
                  <a:cubicBezTo>
                    <a:pt x="197" y="329"/>
                    <a:pt x="196" y="328"/>
                    <a:pt x="195" y="327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7"/>
                    <a:pt x="195" y="327"/>
                    <a:pt x="195" y="326"/>
                  </a:cubicBezTo>
                  <a:cubicBezTo>
                    <a:pt x="194" y="325"/>
                    <a:pt x="193" y="324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0" y="320"/>
                    <a:pt x="189" y="318"/>
                    <a:pt x="187" y="316"/>
                  </a:cubicBezTo>
                  <a:cubicBezTo>
                    <a:pt x="186" y="313"/>
                    <a:pt x="184" y="311"/>
                    <a:pt x="183" y="308"/>
                  </a:cubicBezTo>
                  <a:cubicBezTo>
                    <a:pt x="182" y="307"/>
                    <a:pt x="181" y="306"/>
                    <a:pt x="180" y="304"/>
                  </a:cubicBezTo>
                  <a:cubicBezTo>
                    <a:pt x="180" y="304"/>
                    <a:pt x="179" y="302"/>
                    <a:pt x="179" y="302"/>
                  </a:cubicBezTo>
                  <a:cubicBezTo>
                    <a:pt x="178" y="300"/>
                    <a:pt x="177" y="299"/>
                    <a:pt x="176" y="297"/>
                  </a:cubicBezTo>
                  <a:cubicBezTo>
                    <a:pt x="175" y="295"/>
                    <a:pt x="174" y="293"/>
                    <a:pt x="173" y="292"/>
                  </a:cubicBezTo>
                  <a:cubicBezTo>
                    <a:pt x="173" y="291"/>
                    <a:pt x="173" y="290"/>
                    <a:pt x="172" y="290"/>
                  </a:cubicBezTo>
                  <a:cubicBezTo>
                    <a:pt x="172" y="290"/>
                    <a:pt x="172" y="289"/>
                    <a:pt x="172" y="289"/>
                  </a:cubicBezTo>
                  <a:cubicBezTo>
                    <a:pt x="172" y="288"/>
                    <a:pt x="171" y="287"/>
                    <a:pt x="171" y="286"/>
                  </a:cubicBezTo>
                  <a:cubicBezTo>
                    <a:pt x="171" y="286"/>
                    <a:pt x="170" y="286"/>
                    <a:pt x="170" y="285"/>
                  </a:cubicBezTo>
                  <a:cubicBezTo>
                    <a:pt x="170" y="285"/>
                    <a:pt x="170" y="285"/>
                    <a:pt x="170" y="284"/>
                  </a:cubicBezTo>
                  <a:cubicBezTo>
                    <a:pt x="169" y="284"/>
                    <a:pt x="169" y="283"/>
                    <a:pt x="169" y="283"/>
                  </a:cubicBezTo>
                  <a:cubicBezTo>
                    <a:pt x="169" y="282"/>
                    <a:pt x="169" y="282"/>
                    <a:pt x="168" y="282"/>
                  </a:cubicBezTo>
                  <a:cubicBezTo>
                    <a:pt x="178" y="281"/>
                    <a:pt x="187" y="280"/>
                    <a:pt x="197" y="279"/>
                  </a:cubicBezTo>
                  <a:cubicBezTo>
                    <a:pt x="209" y="285"/>
                    <a:pt x="221" y="291"/>
                    <a:pt x="235" y="296"/>
                  </a:cubicBezTo>
                  <a:cubicBezTo>
                    <a:pt x="233" y="300"/>
                    <a:pt x="231" y="305"/>
                    <a:pt x="229" y="309"/>
                  </a:cubicBezTo>
                  <a:cubicBezTo>
                    <a:pt x="224" y="319"/>
                    <a:pt x="219" y="328"/>
                    <a:pt x="214" y="338"/>
                  </a:cubicBezTo>
                  <a:cubicBezTo>
                    <a:pt x="214" y="338"/>
                    <a:pt x="214" y="338"/>
                    <a:pt x="214" y="339"/>
                  </a:cubicBezTo>
                  <a:cubicBezTo>
                    <a:pt x="214" y="339"/>
                    <a:pt x="214" y="339"/>
                    <a:pt x="214" y="339"/>
                  </a:cubicBezTo>
                  <a:cubicBezTo>
                    <a:pt x="212" y="341"/>
                    <a:pt x="211" y="343"/>
                    <a:pt x="210" y="345"/>
                  </a:cubicBezTo>
                  <a:cubicBezTo>
                    <a:pt x="210" y="345"/>
                    <a:pt x="210" y="345"/>
                    <a:pt x="210" y="345"/>
                  </a:cubicBezTo>
                  <a:close/>
                  <a:moveTo>
                    <a:pt x="257" y="294"/>
                  </a:moveTo>
                  <a:cubicBezTo>
                    <a:pt x="256" y="293"/>
                    <a:pt x="255" y="293"/>
                    <a:pt x="254" y="293"/>
                  </a:cubicBezTo>
                  <a:cubicBezTo>
                    <a:pt x="251" y="292"/>
                    <a:pt x="248" y="291"/>
                    <a:pt x="245" y="291"/>
                  </a:cubicBezTo>
                  <a:cubicBezTo>
                    <a:pt x="248" y="284"/>
                    <a:pt x="251" y="276"/>
                    <a:pt x="253" y="269"/>
                  </a:cubicBezTo>
                  <a:cubicBezTo>
                    <a:pt x="255" y="277"/>
                    <a:pt x="256" y="285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lose/>
                  <a:moveTo>
                    <a:pt x="238" y="288"/>
                  </a:moveTo>
                  <a:cubicBezTo>
                    <a:pt x="228" y="285"/>
                    <a:pt x="220" y="281"/>
                    <a:pt x="211" y="277"/>
                  </a:cubicBezTo>
                  <a:cubicBezTo>
                    <a:pt x="219" y="276"/>
                    <a:pt x="227" y="274"/>
                    <a:pt x="235" y="272"/>
                  </a:cubicBezTo>
                  <a:cubicBezTo>
                    <a:pt x="243" y="270"/>
                    <a:pt x="244" y="270"/>
                    <a:pt x="244" y="270"/>
                  </a:cubicBezTo>
                  <a:cubicBezTo>
                    <a:pt x="242" y="276"/>
                    <a:pt x="240" y="282"/>
                    <a:pt x="238" y="288"/>
                  </a:cubicBezTo>
                  <a:cubicBezTo>
                    <a:pt x="238" y="288"/>
                    <a:pt x="238" y="288"/>
                    <a:pt x="238" y="288"/>
                  </a:cubicBezTo>
                  <a:close/>
                  <a:moveTo>
                    <a:pt x="116" y="274"/>
                  </a:moveTo>
                  <a:cubicBezTo>
                    <a:pt x="110" y="274"/>
                    <a:pt x="104" y="273"/>
                    <a:pt x="99" y="273"/>
                  </a:cubicBezTo>
                  <a:cubicBezTo>
                    <a:pt x="47" y="266"/>
                    <a:pt x="25" y="242"/>
                    <a:pt x="76" y="215"/>
                  </a:cubicBezTo>
                  <a:cubicBezTo>
                    <a:pt x="77" y="214"/>
                    <a:pt x="78" y="213"/>
                    <a:pt x="80" y="213"/>
                  </a:cubicBezTo>
                  <a:cubicBezTo>
                    <a:pt x="81" y="212"/>
                    <a:pt x="82" y="211"/>
                    <a:pt x="83" y="211"/>
                  </a:cubicBezTo>
                  <a:cubicBezTo>
                    <a:pt x="87" y="209"/>
                    <a:pt x="92" y="207"/>
                    <a:pt x="97" y="205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4"/>
                    <a:pt x="101" y="203"/>
                    <a:pt x="103" y="202"/>
                  </a:cubicBezTo>
                  <a:cubicBezTo>
                    <a:pt x="104" y="203"/>
                    <a:pt x="105" y="205"/>
                    <a:pt x="106" y="206"/>
                  </a:cubicBezTo>
                  <a:cubicBezTo>
                    <a:pt x="106" y="207"/>
                    <a:pt x="107" y="207"/>
                    <a:pt x="107" y="208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08" y="209"/>
                    <a:pt x="109" y="210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10" y="211"/>
                    <a:pt x="111" y="213"/>
                    <a:pt x="111" y="213"/>
                  </a:cubicBezTo>
                  <a:cubicBezTo>
                    <a:pt x="112" y="214"/>
                    <a:pt x="113" y="214"/>
                    <a:pt x="113" y="215"/>
                  </a:cubicBezTo>
                  <a:cubicBezTo>
                    <a:pt x="115" y="217"/>
                    <a:pt x="116" y="218"/>
                    <a:pt x="118" y="220"/>
                  </a:cubicBezTo>
                  <a:cubicBezTo>
                    <a:pt x="119" y="222"/>
                    <a:pt x="122" y="224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ubicBezTo>
                    <a:pt x="123" y="231"/>
                    <a:pt x="122" y="236"/>
                    <a:pt x="121" y="240"/>
                  </a:cubicBezTo>
                  <a:cubicBezTo>
                    <a:pt x="121" y="243"/>
                    <a:pt x="120" y="245"/>
                    <a:pt x="120" y="248"/>
                  </a:cubicBezTo>
                  <a:cubicBezTo>
                    <a:pt x="120" y="251"/>
                    <a:pt x="119" y="254"/>
                    <a:pt x="119" y="257"/>
                  </a:cubicBezTo>
                  <a:cubicBezTo>
                    <a:pt x="118" y="260"/>
                    <a:pt x="118" y="264"/>
                    <a:pt x="117" y="267"/>
                  </a:cubicBezTo>
                  <a:cubicBezTo>
                    <a:pt x="117" y="270"/>
                    <a:pt x="117" y="272"/>
                    <a:pt x="117" y="274"/>
                  </a:cubicBezTo>
                  <a:cubicBezTo>
                    <a:pt x="117" y="274"/>
                    <a:pt x="116" y="274"/>
                    <a:pt x="116" y="274"/>
                  </a:cubicBezTo>
                  <a:close/>
                  <a:moveTo>
                    <a:pt x="165" y="274"/>
                  </a:moveTo>
                  <a:cubicBezTo>
                    <a:pt x="164" y="273"/>
                    <a:pt x="164" y="273"/>
                    <a:pt x="164" y="272"/>
                  </a:cubicBezTo>
                  <a:cubicBezTo>
                    <a:pt x="164" y="272"/>
                    <a:pt x="163" y="271"/>
                    <a:pt x="163" y="271"/>
                  </a:cubicBezTo>
                  <a:cubicBezTo>
                    <a:pt x="162" y="269"/>
                    <a:pt x="162" y="268"/>
                    <a:pt x="161" y="267"/>
                  </a:cubicBezTo>
                  <a:cubicBezTo>
                    <a:pt x="161" y="266"/>
                    <a:pt x="161" y="265"/>
                    <a:pt x="160" y="264"/>
                  </a:cubicBezTo>
                  <a:cubicBezTo>
                    <a:pt x="160" y="263"/>
                    <a:pt x="159" y="262"/>
                    <a:pt x="159" y="260"/>
                  </a:cubicBezTo>
                  <a:cubicBezTo>
                    <a:pt x="158" y="258"/>
                    <a:pt x="157" y="256"/>
                    <a:pt x="156" y="254"/>
                  </a:cubicBezTo>
                  <a:cubicBezTo>
                    <a:pt x="156" y="254"/>
                    <a:pt x="155" y="253"/>
                    <a:pt x="156" y="253"/>
                  </a:cubicBezTo>
                  <a:cubicBezTo>
                    <a:pt x="157" y="254"/>
                    <a:pt x="159" y="255"/>
                    <a:pt x="160" y="257"/>
                  </a:cubicBezTo>
                  <a:cubicBezTo>
                    <a:pt x="162" y="258"/>
                    <a:pt x="164" y="259"/>
                    <a:pt x="166" y="260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1" y="263"/>
                    <a:pt x="176" y="267"/>
                    <a:pt x="181" y="270"/>
                  </a:cubicBezTo>
                  <a:cubicBezTo>
                    <a:pt x="182" y="271"/>
                    <a:pt x="183" y="271"/>
                    <a:pt x="185" y="272"/>
                  </a:cubicBezTo>
                  <a:cubicBezTo>
                    <a:pt x="181" y="273"/>
                    <a:pt x="178" y="273"/>
                    <a:pt x="175" y="273"/>
                  </a:cubicBezTo>
                  <a:cubicBezTo>
                    <a:pt x="171" y="274"/>
                    <a:pt x="168" y="274"/>
                    <a:pt x="165" y="274"/>
                  </a:cubicBezTo>
                  <a:close/>
                  <a:moveTo>
                    <a:pt x="198" y="271"/>
                  </a:moveTo>
                  <a:cubicBezTo>
                    <a:pt x="193" y="268"/>
                    <a:pt x="189" y="265"/>
                    <a:pt x="184" y="262"/>
                  </a:cubicBezTo>
                  <a:cubicBezTo>
                    <a:pt x="181" y="260"/>
                    <a:pt x="178" y="258"/>
                    <a:pt x="174" y="256"/>
                  </a:cubicBezTo>
                  <a:cubicBezTo>
                    <a:pt x="173" y="255"/>
                    <a:pt x="172" y="255"/>
                    <a:pt x="171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67" y="251"/>
                    <a:pt x="163" y="248"/>
                    <a:pt x="160" y="246"/>
                  </a:cubicBezTo>
                  <a:cubicBezTo>
                    <a:pt x="159" y="246"/>
                    <a:pt x="159" y="245"/>
                    <a:pt x="158" y="245"/>
                  </a:cubicBezTo>
                  <a:cubicBezTo>
                    <a:pt x="158" y="245"/>
                    <a:pt x="158" y="244"/>
                    <a:pt x="157" y="244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44"/>
                    <a:pt x="156" y="243"/>
                    <a:pt x="156" y="243"/>
                  </a:cubicBezTo>
                  <a:cubicBezTo>
                    <a:pt x="156" y="243"/>
                    <a:pt x="156" y="243"/>
                    <a:pt x="155" y="242"/>
                  </a:cubicBezTo>
                  <a:cubicBezTo>
                    <a:pt x="155" y="242"/>
                    <a:pt x="155" y="242"/>
                    <a:pt x="155" y="242"/>
                  </a:cubicBezTo>
                  <a:cubicBezTo>
                    <a:pt x="154" y="242"/>
                    <a:pt x="154" y="241"/>
                    <a:pt x="153" y="241"/>
                  </a:cubicBezTo>
                  <a:cubicBezTo>
                    <a:pt x="152" y="240"/>
                    <a:pt x="151" y="239"/>
                    <a:pt x="150" y="238"/>
                  </a:cubicBezTo>
                  <a:cubicBezTo>
                    <a:pt x="149" y="235"/>
                    <a:pt x="148" y="232"/>
                    <a:pt x="147" y="229"/>
                  </a:cubicBezTo>
                  <a:cubicBezTo>
                    <a:pt x="146" y="226"/>
                    <a:pt x="145" y="224"/>
                    <a:pt x="144" y="221"/>
                  </a:cubicBezTo>
                  <a:cubicBezTo>
                    <a:pt x="144" y="219"/>
                    <a:pt x="143" y="216"/>
                    <a:pt x="142" y="214"/>
                  </a:cubicBezTo>
                  <a:cubicBezTo>
                    <a:pt x="141" y="210"/>
                    <a:pt x="140" y="206"/>
                    <a:pt x="139" y="201"/>
                  </a:cubicBezTo>
                  <a:cubicBezTo>
                    <a:pt x="139" y="200"/>
                    <a:pt x="138" y="200"/>
                    <a:pt x="138" y="199"/>
                  </a:cubicBezTo>
                  <a:cubicBezTo>
                    <a:pt x="139" y="196"/>
                    <a:pt x="140" y="193"/>
                    <a:pt x="140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3" y="189"/>
                    <a:pt x="145" y="189"/>
                    <a:pt x="147" y="188"/>
                  </a:cubicBezTo>
                  <a:cubicBezTo>
                    <a:pt x="152" y="187"/>
                    <a:pt x="157" y="186"/>
                    <a:pt x="162" y="185"/>
                  </a:cubicBezTo>
                  <a:cubicBezTo>
                    <a:pt x="164" y="185"/>
                    <a:pt x="166" y="184"/>
                    <a:pt x="169" y="184"/>
                  </a:cubicBezTo>
                  <a:cubicBezTo>
                    <a:pt x="173" y="183"/>
                    <a:pt x="178" y="182"/>
                    <a:pt x="183" y="181"/>
                  </a:cubicBezTo>
                  <a:cubicBezTo>
                    <a:pt x="183" y="181"/>
                    <a:pt x="183" y="181"/>
                    <a:pt x="184" y="182"/>
                  </a:cubicBezTo>
                  <a:cubicBezTo>
                    <a:pt x="201" y="192"/>
                    <a:pt x="218" y="204"/>
                    <a:pt x="235" y="218"/>
                  </a:cubicBezTo>
                  <a:cubicBezTo>
                    <a:pt x="236" y="218"/>
                    <a:pt x="237" y="220"/>
                    <a:pt x="238" y="221"/>
                  </a:cubicBezTo>
                  <a:cubicBezTo>
                    <a:pt x="239" y="221"/>
                    <a:pt x="240" y="222"/>
                    <a:pt x="241" y="223"/>
                  </a:cubicBezTo>
                  <a:cubicBezTo>
                    <a:pt x="242" y="227"/>
                    <a:pt x="243" y="231"/>
                    <a:pt x="245" y="235"/>
                  </a:cubicBezTo>
                  <a:cubicBezTo>
                    <a:pt x="246" y="241"/>
                    <a:pt x="248" y="248"/>
                    <a:pt x="250" y="254"/>
                  </a:cubicBezTo>
                  <a:cubicBezTo>
                    <a:pt x="249" y="256"/>
                    <a:pt x="248" y="258"/>
                    <a:pt x="248" y="261"/>
                  </a:cubicBezTo>
                  <a:cubicBezTo>
                    <a:pt x="234" y="264"/>
                    <a:pt x="220" y="267"/>
                    <a:pt x="206" y="270"/>
                  </a:cubicBezTo>
                  <a:cubicBezTo>
                    <a:pt x="203" y="270"/>
                    <a:pt x="201" y="270"/>
                    <a:pt x="198" y="271"/>
                  </a:cubicBezTo>
                  <a:close/>
                  <a:moveTo>
                    <a:pt x="259" y="257"/>
                  </a:moveTo>
                  <a:cubicBezTo>
                    <a:pt x="259" y="256"/>
                    <a:pt x="259" y="255"/>
                    <a:pt x="259" y="254"/>
                  </a:cubicBezTo>
                  <a:cubicBezTo>
                    <a:pt x="260" y="250"/>
                    <a:pt x="261" y="246"/>
                    <a:pt x="262" y="243"/>
                  </a:cubicBezTo>
                  <a:cubicBezTo>
                    <a:pt x="265" y="245"/>
                    <a:pt x="269" y="250"/>
                    <a:pt x="271" y="253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67" y="255"/>
                    <a:pt x="263" y="256"/>
                    <a:pt x="259" y="257"/>
                  </a:cubicBezTo>
                  <a:close/>
                  <a:moveTo>
                    <a:pt x="280" y="250"/>
                  </a:moveTo>
                  <a:cubicBezTo>
                    <a:pt x="275" y="245"/>
                    <a:pt x="270" y="238"/>
                    <a:pt x="265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7" y="223"/>
                    <a:pt x="270" y="213"/>
                    <a:pt x="272" y="203"/>
                  </a:cubicBezTo>
                  <a:cubicBezTo>
                    <a:pt x="273" y="197"/>
                    <a:pt x="275" y="191"/>
                    <a:pt x="276" y="185"/>
                  </a:cubicBezTo>
                  <a:cubicBezTo>
                    <a:pt x="276" y="182"/>
                    <a:pt x="277" y="179"/>
                    <a:pt x="278" y="176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325" y="181"/>
                    <a:pt x="378" y="206"/>
                    <a:pt x="297" y="243"/>
                  </a:cubicBezTo>
                  <a:cubicBezTo>
                    <a:pt x="296" y="244"/>
                    <a:pt x="295" y="244"/>
                    <a:pt x="294" y="245"/>
                  </a:cubicBezTo>
                  <a:cubicBezTo>
                    <a:pt x="289" y="247"/>
                    <a:pt x="284" y="249"/>
                    <a:pt x="280" y="250"/>
                  </a:cubicBezTo>
                  <a:close/>
                  <a:moveTo>
                    <a:pt x="254" y="241"/>
                  </a:moveTo>
                  <a:lnTo>
                    <a:pt x="252" y="231"/>
                  </a:lnTo>
                  <a:lnTo>
                    <a:pt x="257" y="236"/>
                  </a:lnTo>
                  <a:lnTo>
                    <a:pt x="254" y="241"/>
                  </a:lnTo>
                  <a:close/>
                  <a:moveTo>
                    <a:pt x="139" y="231"/>
                  </a:moveTo>
                  <a:lnTo>
                    <a:pt x="131" y="224"/>
                  </a:lnTo>
                  <a:lnTo>
                    <a:pt x="134" y="214"/>
                  </a:lnTo>
                  <a:lnTo>
                    <a:pt x="139" y="231"/>
                  </a:lnTo>
                  <a:close/>
                  <a:moveTo>
                    <a:pt x="258" y="227"/>
                  </a:moveTo>
                  <a:cubicBezTo>
                    <a:pt x="255" y="224"/>
                    <a:pt x="251" y="221"/>
                    <a:pt x="248" y="218"/>
                  </a:cubicBezTo>
                  <a:cubicBezTo>
                    <a:pt x="243" y="204"/>
                    <a:pt x="236" y="190"/>
                    <a:pt x="231" y="176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44" y="175"/>
                    <a:pt x="257" y="175"/>
                    <a:pt x="269" y="176"/>
                  </a:cubicBezTo>
                  <a:cubicBezTo>
                    <a:pt x="268" y="181"/>
                    <a:pt x="267" y="187"/>
                    <a:pt x="266" y="193"/>
                  </a:cubicBezTo>
                  <a:cubicBezTo>
                    <a:pt x="264" y="204"/>
                    <a:pt x="261" y="216"/>
                    <a:pt x="258" y="227"/>
                  </a:cubicBezTo>
                  <a:close/>
                  <a:moveTo>
                    <a:pt x="126" y="216"/>
                  </a:moveTo>
                  <a:cubicBezTo>
                    <a:pt x="125" y="216"/>
                    <a:pt x="125" y="215"/>
                    <a:pt x="124" y="215"/>
                  </a:cubicBezTo>
                  <a:cubicBezTo>
                    <a:pt x="124" y="214"/>
                    <a:pt x="123" y="213"/>
                    <a:pt x="122" y="213"/>
                  </a:cubicBezTo>
                  <a:cubicBezTo>
                    <a:pt x="120" y="210"/>
                    <a:pt x="117" y="207"/>
                    <a:pt x="114" y="204"/>
                  </a:cubicBezTo>
                  <a:cubicBezTo>
                    <a:pt x="114" y="203"/>
                    <a:pt x="114" y="203"/>
                    <a:pt x="113" y="202"/>
                  </a:cubicBezTo>
                  <a:cubicBezTo>
                    <a:pt x="113" y="202"/>
                    <a:pt x="113" y="201"/>
                    <a:pt x="112" y="201"/>
                  </a:cubicBezTo>
                  <a:cubicBezTo>
                    <a:pt x="112" y="201"/>
                    <a:pt x="111" y="200"/>
                    <a:pt x="111" y="199"/>
                  </a:cubicBezTo>
                  <a:cubicBezTo>
                    <a:pt x="112" y="199"/>
                    <a:pt x="112" y="199"/>
                    <a:pt x="113" y="199"/>
                  </a:cubicBezTo>
                  <a:cubicBezTo>
                    <a:pt x="117" y="197"/>
                    <a:pt x="120" y="196"/>
                    <a:pt x="124" y="195"/>
                  </a:cubicBezTo>
                  <a:cubicBezTo>
                    <a:pt x="124" y="195"/>
                    <a:pt x="125" y="195"/>
                    <a:pt x="125" y="195"/>
                  </a:cubicBezTo>
                  <a:cubicBezTo>
                    <a:pt x="126" y="194"/>
                    <a:pt x="127" y="194"/>
                    <a:pt x="129" y="193"/>
                  </a:cubicBezTo>
                  <a:cubicBezTo>
                    <a:pt x="129" y="195"/>
                    <a:pt x="129" y="197"/>
                    <a:pt x="130" y="199"/>
                  </a:cubicBezTo>
                  <a:cubicBezTo>
                    <a:pt x="128" y="204"/>
                    <a:pt x="127" y="210"/>
                    <a:pt x="126" y="216"/>
                  </a:cubicBezTo>
                  <a:close/>
                  <a:moveTo>
                    <a:pt x="235" y="208"/>
                  </a:moveTo>
                  <a:cubicBezTo>
                    <a:pt x="223" y="198"/>
                    <a:pt x="210" y="188"/>
                    <a:pt x="196" y="180"/>
                  </a:cubicBezTo>
                  <a:cubicBezTo>
                    <a:pt x="196" y="180"/>
                    <a:pt x="196" y="179"/>
                    <a:pt x="195" y="179"/>
                  </a:cubicBezTo>
                  <a:cubicBezTo>
                    <a:pt x="204" y="178"/>
                    <a:pt x="213" y="177"/>
                    <a:pt x="222" y="176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23" y="178"/>
                    <a:pt x="223" y="179"/>
                    <a:pt x="224" y="181"/>
                  </a:cubicBezTo>
                  <a:cubicBezTo>
                    <a:pt x="227" y="188"/>
                    <a:pt x="230" y="195"/>
                    <a:pt x="233" y="202"/>
                  </a:cubicBezTo>
                  <a:cubicBezTo>
                    <a:pt x="234" y="204"/>
                    <a:pt x="234" y="206"/>
                    <a:pt x="235" y="208"/>
                  </a:cubicBezTo>
                  <a:close/>
                  <a:moveTo>
                    <a:pt x="106" y="192"/>
                  </a:moveTo>
                  <a:cubicBezTo>
                    <a:pt x="105" y="191"/>
                    <a:pt x="104" y="189"/>
                    <a:pt x="103" y="188"/>
                  </a:cubicBezTo>
                  <a:cubicBezTo>
                    <a:pt x="103" y="188"/>
                    <a:pt x="103" y="187"/>
                    <a:pt x="103" y="187"/>
                  </a:cubicBezTo>
                  <a:cubicBezTo>
                    <a:pt x="91" y="170"/>
                    <a:pt x="96" y="155"/>
                    <a:pt x="119" y="158"/>
                  </a:cubicBezTo>
                  <a:cubicBezTo>
                    <a:pt x="120" y="158"/>
                    <a:pt x="122" y="158"/>
                    <a:pt x="123" y="158"/>
                  </a:cubicBezTo>
                  <a:cubicBezTo>
                    <a:pt x="124" y="167"/>
                    <a:pt x="125" y="176"/>
                    <a:pt x="127" y="185"/>
                  </a:cubicBezTo>
                  <a:cubicBezTo>
                    <a:pt x="127" y="185"/>
                    <a:pt x="127" y="185"/>
                    <a:pt x="127" y="185"/>
                  </a:cubicBezTo>
                  <a:cubicBezTo>
                    <a:pt x="124" y="186"/>
                    <a:pt x="120" y="187"/>
                    <a:pt x="117" y="188"/>
                  </a:cubicBezTo>
                  <a:cubicBezTo>
                    <a:pt x="114" y="190"/>
                    <a:pt x="110" y="191"/>
                    <a:pt x="106" y="192"/>
                  </a:cubicBezTo>
                  <a:cubicBezTo>
                    <a:pt x="106" y="192"/>
                    <a:pt x="106" y="192"/>
                    <a:pt x="106" y="192"/>
                  </a:cubicBezTo>
                  <a:close/>
                  <a:moveTo>
                    <a:pt x="143" y="181"/>
                  </a:moveTo>
                  <a:cubicBezTo>
                    <a:pt x="143" y="180"/>
                    <a:pt x="147" y="165"/>
                    <a:pt x="148" y="165"/>
                  </a:cubicBezTo>
                  <a:cubicBezTo>
                    <a:pt x="155" y="167"/>
                    <a:pt x="164" y="171"/>
                    <a:pt x="171" y="175"/>
                  </a:cubicBezTo>
                  <a:cubicBezTo>
                    <a:pt x="161" y="176"/>
                    <a:pt x="152" y="179"/>
                    <a:pt x="143" y="181"/>
                  </a:cubicBezTo>
                  <a:cubicBezTo>
                    <a:pt x="143" y="181"/>
                    <a:pt x="143" y="181"/>
                    <a:pt x="143" y="181"/>
                  </a:cubicBezTo>
                  <a:close/>
                  <a:moveTo>
                    <a:pt x="134" y="181"/>
                  </a:moveTo>
                  <a:cubicBezTo>
                    <a:pt x="133" y="175"/>
                    <a:pt x="133" y="170"/>
                    <a:pt x="132" y="165"/>
                  </a:cubicBezTo>
                  <a:cubicBezTo>
                    <a:pt x="132" y="163"/>
                    <a:pt x="131" y="161"/>
                    <a:pt x="131" y="160"/>
                  </a:cubicBezTo>
                  <a:cubicBezTo>
                    <a:pt x="134" y="160"/>
                    <a:pt x="137" y="161"/>
                    <a:pt x="140" y="162"/>
                  </a:cubicBezTo>
                  <a:cubicBezTo>
                    <a:pt x="139" y="165"/>
                    <a:pt x="138" y="168"/>
                    <a:pt x="137" y="170"/>
                  </a:cubicBezTo>
                  <a:cubicBezTo>
                    <a:pt x="136" y="174"/>
                    <a:pt x="135" y="177"/>
                    <a:pt x="134" y="181"/>
                  </a:cubicBezTo>
                  <a:close/>
                  <a:moveTo>
                    <a:pt x="184" y="173"/>
                  </a:moveTo>
                  <a:cubicBezTo>
                    <a:pt x="175" y="167"/>
                    <a:pt x="165" y="163"/>
                    <a:pt x="155" y="159"/>
                  </a:cubicBezTo>
                  <a:cubicBezTo>
                    <a:pt x="153" y="158"/>
                    <a:pt x="152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6" y="138"/>
                    <a:pt x="163" y="119"/>
                    <a:pt x="172" y="101"/>
                  </a:cubicBezTo>
                  <a:cubicBezTo>
                    <a:pt x="193" y="121"/>
                    <a:pt x="205" y="144"/>
                    <a:pt x="218" y="168"/>
                  </a:cubicBezTo>
                  <a:cubicBezTo>
                    <a:pt x="218" y="168"/>
                    <a:pt x="217" y="169"/>
                    <a:pt x="217" y="169"/>
                  </a:cubicBezTo>
                  <a:cubicBezTo>
                    <a:pt x="206" y="170"/>
                    <a:pt x="195" y="171"/>
                    <a:pt x="184" y="173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Oval 78"/>
            <p:cNvSpPr>
              <a:spLocks noChangeArrowheads="1"/>
            </p:cNvSpPr>
            <p:nvPr userDrawn="1"/>
          </p:nvSpPr>
          <p:spPr bwMode="auto">
            <a:xfrm>
              <a:off x="2929" y="2051"/>
              <a:ext cx="138" cy="14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" name="Text Box 79"/>
          <p:cNvSpPr txBox="1">
            <a:spLocks noChangeArrowheads="1"/>
          </p:cNvSpPr>
          <p:nvPr/>
        </p:nvSpPr>
        <p:spPr bwMode="auto">
          <a:xfrm>
            <a:off x="5876925" y="6359525"/>
            <a:ext cx="2400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200" smtClean="0"/>
              <a:t>International Atomic Energy Agency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800" b="1">
          <a:solidFill>
            <a:srgbClr val="000066"/>
          </a:solidFill>
          <a:latin typeface="+mn-lt"/>
        </a:defRPr>
      </a:lvl2pPr>
      <a:lvl3pPr marL="1162050" indent="-2476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3pPr>
      <a:lvl4pPr marL="1630363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4pPr>
      <a:lvl5pPr marL="20875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5pPr>
      <a:lvl6pPr marL="25447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6pPr>
      <a:lvl7pPr marL="30019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7pPr>
      <a:lvl8pPr marL="34591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8pPr>
      <a:lvl9pPr marL="39163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763" y="1987550"/>
            <a:ext cx="8621712" cy="2522538"/>
          </a:xfrm>
        </p:spPr>
        <p:txBody>
          <a:bodyPr/>
          <a:lstStyle/>
          <a:p>
            <a:pPr eaLnBrk="1" hangingPunct="1">
              <a:defRPr/>
            </a:pPr>
            <a:r>
              <a:rPr lang="en-GB" sz="900" smtClean="0">
                <a:solidFill>
                  <a:srgbClr val="6600FF"/>
                </a:solidFill>
              </a:rPr>
              <a:t>			</a:t>
            </a:r>
            <a:br>
              <a:rPr lang="en-GB" sz="900" smtClean="0">
                <a:solidFill>
                  <a:srgbClr val="6600FF"/>
                </a:solidFill>
              </a:rPr>
            </a:br>
            <a:r>
              <a:rPr lang="en-GB" sz="900" smtClean="0">
                <a:solidFill>
                  <a:srgbClr val="6600FF"/>
                </a:solidFill>
              </a:rPr>
              <a:t/>
            </a:r>
            <a:br>
              <a:rPr lang="en-GB" sz="900" smtClean="0">
                <a:solidFill>
                  <a:srgbClr val="6600FF"/>
                </a:solidFill>
              </a:rPr>
            </a:br>
            <a:r>
              <a:rPr lang="en-GB" sz="900" smtClean="0">
                <a:solidFill>
                  <a:srgbClr val="6600FF"/>
                </a:solidFill>
              </a:rPr>
              <a:t/>
            </a:r>
            <a:br>
              <a:rPr lang="en-GB" sz="900" smtClean="0">
                <a:solidFill>
                  <a:srgbClr val="6600FF"/>
                </a:solidFill>
              </a:rPr>
            </a:br>
            <a:r>
              <a:rPr lang="en-GB" sz="900" smtClean="0">
                <a:solidFill>
                  <a:srgbClr val="6600FF"/>
                </a:solidFill>
              </a:rPr>
              <a:t/>
            </a:r>
            <a:br>
              <a:rPr lang="en-GB" sz="900" smtClean="0">
                <a:solidFill>
                  <a:srgbClr val="6600FF"/>
                </a:solidFill>
              </a:rPr>
            </a:br>
            <a:endParaRPr lang="en-US" sz="900" smtClean="0">
              <a:solidFill>
                <a:srgbClr val="6600FF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3670300"/>
            <a:ext cx="91440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GB" sz="10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GB" sz="3600" b="1">
                <a:solidFill>
                  <a:srgbClr val="FF0000"/>
                </a:solidFill>
              </a:rPr>
              <a:t> D. Abriola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GB" sz="16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GB" sz="2400" b="1">
                <a:solidFill>
                  <a:schemeClr val="tx2"/>
                </a:solidFill>
              </a:rPr>
              <a:t>Nuclear Data Section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GB" sz="2400" b="1">
                <a:solidFill>
                  <a:schemeClr val="tx2"/>
                </a:solidFill>
              </a:rPr>
              <a:t>Department of Nuclear Sciences and Applications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84200" y="5989310"/>
            <a:ext cx="797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20</a:t>
            </a:r>
            <a:r>
              <a:rPr lang="en-GB" b="1" baseline="30000" dirty="0" smtClean="0">
                <a:solidFill>
                  <a:schemeClr val="tx2"/>
                </a:solidFill>
              </a:rPr>
              <a:t>th</a:t>
            </a:r>
            <a:r>
              <a:rPr lang="en-GB" b="1" dirty="0" smtClean="0">
                <a:solidFill>
                  <a:schemeClr val="tx2"/>
                </a:solidFill>
              </a:rPr>
              <a:t> NSDD </a:t>
            </a:r>
            <a:r>
              <a:rPr lang="en-GB" b="1" dirty="0">
                <a:solidFill>
                  <a:schemeClr val="tx2"/>
                </a:solidFill>
              </a:rPr>
              <a:t>Meeting, </a:t>
            </a:r>
            <a:r>
              <a:rPr lang="en-GB" b="1" dirty="0" smtClean="0">
                <a:solidFill>
                  <a:schemeClr val="tx2"/>
                </a:solidFill>
              </a:rPr>
              <a:t>Kuwait</a:t>
            </a:r>
            <a:r>
              <a:rPr lang="en-GB" b="1" dirty="0" smtClean="0">
                <a:solidFill>
                  <a:schemeClr val="tx2"/>
                </a:solidFill>
              </a:rPr>
              <a:t>, January 2013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0" y="2312988"/>
            <a:ext cx="91440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IAEA Report </a:t>
            </a:r>
            <a:endParaRPr lang="en-US" sz="4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900113"/>
            <a:ext cx="8943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1431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319338"/>
            <a:ext cx="87344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4372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NSDD, IAEA April 2011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28675"/>
            <a:ext cx="88582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409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NSDD, IAEA April 2011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127125" y="182563"/>
            <a:ext cx="633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Thank you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55750" y="944563"/>
            <a:ext cx="574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903288"/>
            <a:ext cx="7464425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EA">
  <a:themeElements>
    <a:clrScheme name="IAEA 8">
      <a:dk1>
        <a:srgbClr val="000066"/>
      </a:dk1>
      <a:lt1>
        <a:srgbClr val="D9E9F8"/>
      </a:lt1>
      <a:dk2>
        <a:srgbClr val="000066"/>
      </a:dk2>
      <a:lt2>
        <a:srgbClr val="333399"/>
      </a:lt2>
      <a:accent1>
        <a:srgbClr val="FFFFCC"/>
      </a:accent1>
      <a:accent2>
        <a:srgbClr val="65ABDD"/>
      </a:accent2>
      <a:accent3>
        <a:srgbClr val="E9F2FB"/>
      </a:accent3>
      <a:accent4>
        <a:srgbClr val="000056"/>
      </a:accent4>
      <a:accent5>
        <a:srgbClr val="FFFFE2"/>
      </a:accent5>
      <a:accent6>
        <a:srgbClr val="5B9BC8"/>
      </a:accent6>
      <a:hlink>
        <a:srgbClr val="003399"/>
      </a:hlink>
      <a:folHlink>
        <a:srgbClr val="FF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E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E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8">
        <a:dk1>
          <a:srgbClr val="000066"/>
        </a:dk1>
        <a:lt1>
          <a:srgbClr val="D9E9F8"/>
        </a:lt1>
        <a:dk2>
          <a:srgbClr val="000066"/>
        </a:dk2>
        <a:lt2>
          <a:srgbClr val="333399"/>
        </a:lt2>
        <a:accent1>
          <a:srgbClr val="FFFFCC"/>
        </a:accent1>
        <a:accent2>
          <a:srgbClr val="65ABDD"/>
        </a:accent2>
        <a:accent3>
          <a:srgbClr val="E9F2FB"/>
        </a:accent3>
        <a:accent4>
          <a:srgbClr val="000056"/>
        </a:accent4>
        <a:accent5>
          <a:srgbClr val="FFFFE2"/>
        </a:accent5>
        <a:accent6>
          <a:srgbClr val="5B9BC8"/>
        </a:accent6>
        <a:hlink>
          <a:srgbClr val="0033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21828</TotalTime>
  <Words>49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IAEA</vt:lpstr>
      <vt:lpstr>       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Pocket ENSDF</dc:title>
  <dc:creator>Daniel Abriola</dc:creator>
  <cp:lastModifiedBy>iaea-user</cp:lastModifiedBy>
  <cp:revision>460</cp:revision>
  <cp:lastPrinted>2007-10-11T11:32:57Z</cp:lastPrinted>
  <dcterms:created xsi:type="dcterms:W3CDTF">2003-08-04T14:07:17Z</dcterms:created>
  <dcterms:modified xsi:type="dcterms:W3CDTF">2013-01-26T17:54:48Z</dcterms:modified>
</cp:coreProperties>
</file>